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7.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8.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9.xml" ContentType="application/vnd.openxmlformats-officedocument.theme+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10.xml" ContentType="application/vnd.openxmlformats-officedocument.theme+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11.xml" ContentType="application/vnd.openxmlformats-officedocument.theme+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12.xml" ContentType="application/vnd.openxmlformats-officedocument.theme+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13.xml" ContentType="application/vnd.openxmlformats-officedocument.theme+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14.xml" ContentType="application/vnd.openxmlformats-officedocument.theme+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theme/theme15.xml" ContentType="application/vnd.openxmlformats-officedocument.theme+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theme/theme16.xml" ContentType="application/vnd.openxmlformats-officedocument.theme+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theme/theme17.xml" ContentType="application/vnd.openxmlformats-officedocument.theme+xml"/>
  <Override PartName="/ppt/theme/theme1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8" r:id="rId5"/>
    <p:sldMasterId id="2147483721" r:id="rId6"/>
    <p:sldMasterId id="2147483733" r:id="rId7"/>
    <p:sldMasterId id="2147484229" r:id="rId8"/>
    <p:sldMasterId id="2147484399" r:id="rId9"/>
    <p:sldMasterId id="2147484411" r:id="rId10"/>
    <p:sldMasterId id="2147484460" r:id="rId11"/>
    <p:sldMasterId id="2147484484" r:id="rId12"/>
    <p:sldMasterId id="2147484521" r:id="rId13"/>
    <p:sldMasterId id="2147484549" r:id="rId14"/>
    <p:sldMasterId id="2147484561" r:id="rId15"/>
    <p:sldMasterId id="2147484586" r:id="rId16"/>
    <p:sldMasterId id="2147484598" r:id="rId17"/>
  </p:sldMasterIdLst>
  <p:notesMasterIdLst>
    <p:notesMasterId r:id="rId69"/>
  </p:notesMasterIdLst>
  <p:sldIdLst>
    <p:sldId id="610" r:id="rId18"/>
    <p:sldId id="609" r:id="rId19"/>
    <p:sldId id="431" r:id="rId20"/>
    <p:sldId id="599" r:id="rId21"/>
    <p:sldId id="613" r:id="rId22"/>
    <p:sldId id="612" r:id="rId23"/>
    <p:sldId id="618" r:id="rId24"/>
    <p:sldId id="619" r:id="rId25"/>
    <p:sldId id="615" r:id="rId26"/>
    <p:sldId id="616" r:id="rId27"/>
    <p:sldId id="614" r:id="rId28"/>
    <p:sldId id="635" r:id="rId29"/>
    <p:sldId id="637" r:id="rId30"/>
    <p:sldId id="636" r:id="rId31"/>
    <p:sldId id="658" r:id="rId32"/>
    <p:sldId id="620" r:id="rId33"/>
    <p:sldId id="621" r:id="rId34"/>
    <p:sldId id="622" r:id="rId35"/>
    <p:sldId id="623" r:id="rId36"/>
    <p:sldId id="624" r:id="rId37"/>
    <p:sldId id="625" r:id="rId38"/>
    <p:sldId id="626" r:id="rId39"/>
    <p:sldId id="627" r:id="rId40"/>
    <p:sldId id="628" r:id="rId41"/>
    <p:sldId id="629" r:id="rId42"/>
    <p:sldId id="630" r:id="rId43"/>
    <p:sldId id="631" r:id="rId44"/>
    <p:sldId id="649" r:id="rId45"/>
    <p:sldId id="652" r:id="rId46"/>
    <p:sldId id="659" r:id="rId47"/>
    <p:sldId id="668" r:id="rId48"/>
    <p:sldId id="642" r:id="rId49"/>
    <p:sldId id="638" r:id="rId50"/>
    <p:sldId id="656" r:id="rId51"/>
    <p:sldId id="639" r:id="rId52"/>
    <p:sldId id="666" r:id="rId53"/>
    <p:sldId id="641" r:id="rId54"/>
    <p:sldId id="650" r:id="rId55"/>
    <p:sldId id="655" r:id="rId56"/>
    <p:sldId id="660" r:id="rId57"/>
    <p:sldId id="580" r:id="rId58"/>
    <p:sldId id="646" r:id="rId59"/>
    <p:sldId id="643" r:id="rId60"/>
    <p:sldId id="644" r:id="rId61"/>
    <p:sldId id="645" r:id="rId62"/>
    <p:sldId id="657" r:id="rId63"/>
    <p:sldId id="661" r:id="rId64"/>
    <p:sldId id="662" r:id="rId65"/>
    <p:sldId id="663" r:id="rId66"/>
    <p:sldId id="664" r:id="rId67"/>
    <p:sldId id="665" r:id="rId68"/>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FF"/>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620"/>
    <p:restoredTop sz="93963" autoAdjust="0"/>
  </p:normalViewPr>
  <p:slideViewPr>
    <p:cSldViewPr>
      <p:cViewPr varScale="1">
        <p:scale>
          <a:sx n="101" d="100"/>
          <a:sy n="101" d="100"/>
        </p:scale>
        <p:origin x="1360" y="68"/>
      </p:cViewPr>
      <p:guideLst>
        <p:guide orient="horz" pos="2160"/>
        <p:guide pos="288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9.xml"/><Relationship Id="rId21" Type="http://schemas.openxmlformats.org/officeDocument/2006/relationships/slide" Target="slides/slide4.xml"/><Relationship Id="rId42" Type="http://schemas.openxmlformats.org/officeDocument/2006/relationships/slide" Target="slides/slide25.xml"/><Relationship Id="rId47" Type="http://schemas.openxmlformats.org/officeDocument/2006/relationships/slide" Target="slides/slide30.xml"/><Relationship Id="rId63" Type="http://schemas.openxmlformats.org/officeDocument/2006/relationships/slide" Target="slides/slide46.xml"/><Relationship Id="rId68" Type="http://schemas.openxmlformats.org/officeDocument/2006/relationships/slide" Target="slides/slide51.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2.xml"/><Relationship Id="rId11" Type="http://schemas.openxmlformats.org/officeDocument/2006/relationships/slideMaster" Target="slideMasters/slideMaster11.xml"/><Relationship Id="rId24" Type="http://schemas.openxmlformats.org/officeDocument/2006/relationships/slide" Target="slides/slide7.xml"/><Relationship Id="rId32" Type="http://schemas.openxmlformats.org/officeDocument/2006/relationships/slide" Target="slides/slide15.xml"/><Relationship Id="rId37" Type="http://schemas.openxmlformats.org/officeDocument/2006/relationships/slide" Target="slides/slide20.xml"/><Relationship Id="rId40" Type="http://schemas.openxmlformats.org/officeDocument/2006/relationships/slide" Target="slides/slide23.xml"/><Relationship Id="rId45" Type="http://schemas.openxmlformats.org/officeDocument/2006/relationships/slide" Target="slides/slide28.xml"/><Relationship Id="rId53" Type="http://schemas.openxmlformats.org/officeDocument/2006/relationships/slide" Target="slides/slide36.xml"/><Relationship Id="rId58" Type="http://schemas.openxmlformats.org/officeDocument/2006/relationships/slide" Target="slides/slide41.xml"/><Relationship Id="rId66" Type="http://schemas.openxmlformats.org/officeDocument/2006/relationships/slide" Target="slides/slide49.xml"/><Relationship Id="rId5" Type="http://schemas.openxmlformats.org/officeDocument/2006/relationships/slideMaster" Target="slideMasters/slideMaster5.xml"/><Relationship Id="rId61" Type="http://schemas.openxmlformats.org/officeDocument/2006/relationships/slide" Target="slides/slide44.xml"/><Relationship Id="rId19" Type="http://schemas.openxmlformats.org/officeDocument/2006/relationships/slide" Target="slides/slide2.xml"/><Relationship Id="rId14" Type="http://schemas.openxmlformats.org/officeDocument/2006/relationships/slideMaster" Target="slideMasters/slideMaster14.xml"/><Relationship Id="rId22" Type="http://schemas.openxmlformats.org/officeDocument/2006/relationships/slide" Target="slides/slide5.xml"/><Relationship Id="rId27" Type="http://schemas.openxmlformats.org/officeDocument/2006/relationships/slide" Target="slides/slide10.xml"/><Relationship Id="rId30" Type="http://schemas.openxmlformats.org/officeDocument/2006/relationships/slide" Target="slides/slide13.xml"/><Relationship Id="rId35" Type="http://schemas.openxmlformats.org/officeDocument/2006/relationships/slide" Target="slides/slide18.xml"/><Relationship Id="rId43" Type="http://schemas.openxmlformats.org/officeDocument/2006/relationships/slide" Target="slides/slide26.xml"/><Relationship Id="rId48" Type="http://schemas.openxmlformats.org/officeDocument/2006/relationships/slide" Target="slides/slide31.xml"/><Relationship Id="rId56" Type="http://schemas.openxmlformats.org/officeDocument/2006/relationships/slide" Target="slides/slide39.xml"/><Relationship Id="rId64" Type="http://schemas.openxmlformats.org/officeDocument/2006/relationships/slide" Target="slides/slide47.xml"/><Relationship Id="rId69"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slide" Target="slides/slide34.xml"/><Relationship Id="rId72"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8.xml"/><Relationship Id="rId33" Type="http://schemas.openxmlformats.org/officeDocument/2006/relationships/slide" Target="slides/slide16.xml"/><Relationship Id="rId38" Type="http://schemas.openxmlformats.org/officeDocument/2006/relationships/slide" Target="slides/slide21.xml"/><Relationship Id="rId46" Type="http://schemas.openxmlformats.org/officeDocument/2006/relationships/slide" Target="slides/slide29.xml"/><Relationship Id="rId59" Type="http://schemas.openxmlformats.org/officeDocument/2006/relationships/slide" Target="slides/slide42.xml"/><Relationship Id="rId67" Type="http://schemas.openxmlformats.org/officeDocument/2006/relationships/slide" Target="slides/slide50.xml"/><Relationship Id="rId20" Type="http://schemas.openxmlformats.org/officeDocument/2006/relationships/slide" Target="slides/slide3.xml"/><Relationship Id="rId41" Type="http://schemas.openxmlformats.org/officeDocument/2006/relationships/slide" Target="slides/slide24.xml"/><Relationship Id="rId54" Type="http://schemas.openxmlformats.org/officeDocument/2006/relationships/slide" Target="slides/slide37.xml"/><Relationship Id="rId62" Type="http://schemas.openxmlformats.org/officeDocument/2006/relationships/slide" Target="slides/slide45.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slide" Target="slides/slide19.xml"/><Relationship Id="rId49" Type="http://schemas.openxmlformats.org/officeDocument/2006/relationships/slide" Target="slides/slide32.xml"/><Relationship Id="rId57" Type="http://schemas.openxmlformats.org/officeDocument/2006/relationships/slide" Target="slides/slide40.xml"/><Relationship Id="rId10" Type="http://schemas.openxmlformats.org/officeDocument/2006/relationships/slideMaster" Target="slideMasters/slideMaster10.xml"/><Relationship Id="rId31" Type="http://schemas.openxmlformats.org/officeDocument/2006/relationships/slide" Target="slides/slide14.xml"/><Relationship Id="rId44" Type="http://schemas.openxmlformats.org/officeDocument/2006/relationships/slide" Target="slides/slide27.xml"/><Relationship Id="rId52" Type="http://schemas.openxmlformats.org/officeDocument/2006/relationships/slide" Target="slides/slide35.xml"/><Relationship Id="rId60" Type="http://schemas.openxmlformats.org/officeDocument/2006/relationships/slide" Target="slides/slide43.xml"/><Relationship Id="rId65" Type="http://schemas.openxmlformats.org/officeDocument/2006/relationships/slide" Target="slides/slide48.xml"/><Relationship Id="rId73"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1.xml"/><Relationship Id="rId39" Type="http://schemas.openxmlformats.org/officeDocument/2006/relationships/slide" Target="slides/slide22.xml"/><Relationship Id="rId34" Type="http://schemas.openxmlformats.org/officeDocument/2006/relationships/slide" Target="slides/slide17.xml"/><Relationship Id="rId50" Type="http://schemas.openxmlformats.org/officeDocument/2006/relationships/slide" Target="slides/slide33.xml"/><Relationship Id="rId55" Type="http://schemas.openxmlformats.org/officeDocument/2006/relationships/slide" Target="slides/slide38.xml"/><Relationship Id="rId7" Type="http://schemas.openxmlformats.org/officeDocument/2006/relationships/slideMaster" Target="slideMasters/slideMaster7.xml"/><Relationship Id="rId71"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2C35904-71D3-4530-BD11-CCB436E91A5B}" type="datetimeFigureOut">
              <a:rPr lang="zh-CN" altLang="en-US" smtClean="0"/>
              <a:t>2018/1/9</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7CF0A8A-701C-4D75-B915-C3434875BE62}" type="slidenum">
              <a:rPr lang="zh-CN" altLang="en-US" smtClean="0"/>
              <a:t>‹#›</a:t>
            </a:fld>
            <a:endParaRPr lang="zh-CN" altLang="en-US"/>
          </a:p>
        </p:txBody>
      </p:sp>
    </p:spTree>
    <p:extLst>
      <p:ext uri="{BB962C8B-B14F-4D97-AF65-F5344CB8AC3E}">
        <p14:creationId xmlns:p14="http://schemas.microsoft.com/office/powerpoint/2010/main" val="27624051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333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333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48333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200">
                <a:solidFill>
                  <a:schemeClr val="tx1"/>
                </a:solidFill>
                <a:latin typeface="Calibri" pitchFamily="34" charset="0"/>
                <a:ea typeface="宋体" pitchFamily="2" charset="-122"/>
              </a:defRPr>
            </a:lvl1pPr>
            <a:lvl2pPr marL="742950" indent="-285750">
              <a:defRPr sz="1200">
                <a:solidFill>
                  <a:schemeClr val="tx1"/>
                </a:solidFill>
                <a:latin typeface="Calibri" pitchFamily="34" charset="0"/>
                <a:ea typeface="宋体" pitchFamily="2" charset="-122"/>
              </a:defRPr>
            </a:lvl2pPr>
            <a:lvl3pPr marL="1143000" indent="-228600">
              <a:defRPr sz="1200">
                <a:solidFill>
                  <a:schemeClr val="tx1"/>
                </a:solidFill>
                <a:latin typeface="Calibri" pitchFamily="34" charset="0"/>
                <a:ea typeface="宋体" pitchFamily="2" charset="-122"/>
              </a:defRPr>
            </a:lvl3pPr>
            <a:lvl4pPr marL="1600200" indent="-228600">
              <a:defRPr sz="1200">
                <a:solidFill>
                  <a:schemeClr val="tx1"/>
                </a:solidFill>
                <a:latin typeface="Calibri" pitchFamily="34" charset="0"/>
                <a:ea typeface="宋体" pitchFamily="2" charset="-122"/>
              </a:defRPr>
            </a:lvl4pPr>
            <a:lvl5pPr marL="2057400" indent="-228600">
              <a:defRPr sz="1200">
                <a:solidFill>
                  <a:schemeClr val="tx1"/>
                </a:solidFill>
                <a:latin typeface="Calibri" pitchFamily="34" charset="0"/>
                <a:ea typeface="宋体" pitchFamily="2" charset="-122"/>
              </a:defRPr>
            </a:lvl5pPr>
            <a:lvl6pPr marL="2514600" indent="-228600" eaLnBrk="0" fontAlgn="base" hangingPunct="0">
              <a:spcBef>
                <a:spcPct val="30000"/>
              </a:spcBef>
              <a:spcAft>
                <a:spcPct val="0"/>
              </a:spcAft>
              <a:defRPr sz="1200">
                <a:solidFill>
                  <a:schemeClr val="tx1"/>
                </a:solidFill>
                <a:latin typeface="Calibri" pitchFamily="34" charset="0"/>
                <a:ea typeface="宋体" pitchFamily="2" charset="-122"/>
              </a:defRPr>
            </a:lvl6pPr>
            <a:lvl7pPr marL="2971800" indent="-228600" eaLnBrk="0" fontAlgn="base" hangingPunct="0">
              <a:spcBef>
                <a:spcPct val="30000"/>
              </a:spcBef>
              <a:spcAft>
                <a:spcPct val="0"/>
              </a:spcAft>
              <a:defRPr sz="1200">
                <a:solidFill>
                  <a:schemeClr val="tx1"/>
                </a:solidFill>
                <a:latin typeface="Calibri" pitchFamily="34" charset="0"/>
                <a:ea typeface="宋体" pitchFamily="2" charset="-122"/>
              </a:defRPr>
            </a:lvl7pPr>
            <a:lvl8pPr marL="3429000" indent="-228600" eaLnBrk="0" fontAlgn="base" hangingPunct="0">
              <a:spcBef>
                <a:spcPct val="30000"/>
              </a:spcBef>
              <a:spcAft>
                <a:spcPct val="0"/>
              </a:spcAft>
              <a:defRPr sz="1200">
                <a:solidFill>
                  <a:schemeClr val="tx1"/>
                </a:solidFill>
                <a:latin typeface="Calibri" pitchFamily="34" charset="0"/>
                <a:ea typeface="宋体" pitchFamily="2" charset="-122"/>
              </a:defRPr>
            </a:lvl8pPr>
            <a:lvl9pPr marL="3886200" indent="-228600" eaLnBrk="0" fontAlgn="base" hangingPunct="0">
              <a:spcBef>
                <a:spcPct val="30000"/>
              </a:spcBef>
              <a:spcAft>
                <a:spcPct val="0"/>
              </a:spcAft>
              <a:defRPr sz="1200">
                <a:solidFill>
                  <a:schemeClr val="tx1"/>
                </a:solidFill>
                <a:latin typeface="Calibri" pitchFamily="34" charset="0"/>
                <a:ea typeface="宋体" pitchFamily="2" charset="-122"/>
              </a:defRPr>
            </a:lvl9pPr>
          </a:lstStyle>
          <a:p>
            <a:fld id="{DAE5A9B1-FB8C-41FD-8495-91BB9F553DD7}" type="slidenum">
              <a:rPr lang="zh-CN" altLang="en-US">
                <a:solidFill>
                  <a:srgbClr val="000000"/>
                </a:solidFill>
              </a:rPr>
              <a:pPr/>
              <a:t>1</a:t>
            </a:fld>
            <a:endParaRPr lang="zh-CN" altLang="en-US">
              <a:solidFill>
                <a:srgbClr val="000000"/>
              </a:solidFill>
            </a:endParaRPr>
          </a:p>
        </p:txBody>
      </p:sp>
    </p:spTree>
    <p:extLst>
      <p:ext uri="{BB962C8B-B14F-4D97-AF65-F5344CB8AC3E}">
        <p14:creationId xmlns:p14="http://schemas.microsoft.com/office/powerpoint/2010/main" val="9592090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6402"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6403"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zh-CN" smtClean="0"/>
              <a:t>Let’s first talk about TI. In this slide, I show you the difference between ordinary insulator and topological insulator. This is the band structure of a normal insulator, the valence band, the conduction band, and the energy gap between. If the gap is not large, and the spin-orbital coupling in the material is very strong, then there will be a band twisting. The band twisting produces linearly dispersed and spin-polarized bands within the gap. The states are very robust unless the time-reversal symmetry of the system is broken because of the Kramers degeneracy. </a:t>
            </a:r>
          </a:p>
          <a:p>
            <a:r>
              <a:rPr lang="en-US" altLang="zh-CN" smtClean="0"/>
              <a:t>Therefore, the band topology is very different. </a:t>
            </a:r>
          </a:p>
          <a:p>
            <a:r>
              <a:rPr lang="en-US" altLang="zh-CN" smtClean="0"/>
              <a:t>In real space, TI can be regarded as a bulk-insulating narrow-band semiconductor with metallic states on its surface or boundary. </a:t>
            </a:r>
            <a:endParaRPr lang="zh-CN" altLang="en-US" smtClean="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104A1E-AF63-4EB6-96C0-706B0785CBA0}" type="slidenum">
              <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0233999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幻灯片图像占位符 1"/>
          <p:cNvSpPr>
            <a:spLocks noGrp="1" noRot="1" noChangeAspect="1" noTextEdit="1"/>
          </p:cNvSpPr>
          <p:nvPr>
            <p:ph type="sldImg"/>
          </p:nvPr>
        </p:nvSpPr>
        <p:spPr>
          <a:ln/>
        </p:spPr>
      </p:sp>
      <p:sp>
        <p:nvSpPr>
          <p:cNvPr id="262147"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US" altLang="zh-CN" smtClean="0"/>
              <a:t>Yesterday, we heard of lot of beautiful story about the history of MBE. Particularly from Dr. Cho, a pioneer of MBE, we know that MBE was formally termed in 1970. Everybody here knows well that MBE is one of the most powerful techniques for preparing high quality film materials. If we further combine MBE with STM and ARPES, we can control the film growth at atomic level, we can study atomic and electronic structure and band structure atomic-layer-by-atomic-layer. My group has been working this kind study about 10 years go. </a:t>
            </a:r>
            <a:endParaRPr lang="zh-CN" altLang="en-US" smtClean="0"/>
          </a:p>
        </p:txBody>
      </p:sp>
      <p:sp>
        <p:nvSpPr>
          <p:cNvPr id="262148"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b="1">
                <a:solidFill>
                  <a:schemeClr val="tx1"/>
                </a:solidFill>
                <a:latin typeface="Arial Narrow" pitchFamily="34" charset="0"/>
                <a:ea typeface="宋体" pitchFamily="2" charset="-122"/>
              </a:defRPr>
            </a:lvl1pPr>
            <a:lvl2pPr marL="742950" indent="-285750" eaLnBrk="0" hangingPunct="0">
              <a:defRPr sz="2000" b="1">
                <a:solidFill>
                  <a:schemeClr val="tx1"/>
                </a:solidFill>
                <a:latin typeface="Arial Narrow" pitchFamily="34" charset="0"/>
                <a:ea typeface="宋体" pitchFamily="2" charset="-122"/>
              </a:defRPr>
            </a:lvl2pPr>
            <a:lvl3pPr marL="1143000" indent="-228600" eaLnBrk="0" hangingPunct="0">
              <a:defRPr sz="2000" b="1">
                <a:solidFill>
                  <a:schemeClr val="tx1"/>
                </a:solidFill>
                <a:latin typeface="Arial Narrow" pitchFamily="34" charset="0"/>
                <a:ea typeface="宋体" pitchFamily="2" charset="-122"/>
              </a:defRPr>
            </a:lvl3pPr>
            <a:lvl4pPr marL="1600200" indent="-228600" eaLnBrk="0" hangingPunct="0">
              <a:defRPr sz="2000" b="1">
                <a:solidFill>
                  <a:schemeClr val="tx1"/>
                </a:solidFill>
                <a:latin typeface="Arial Narrow" pitchFamily="34" charset="0"/>
                <a:ea typeface="宋体" pitchFamily="2" charset="-122"/>
              </a:defRPr>
            </a:lvl4pPr>
            <a:lvl5pPr marL="2057400" indent="-228600" eaLnBrk="0" hangingPunct="0">
              <a:defRPr sz="2000" b="1">
                <a:solidFill>
                  <a:schemeClr val="tx1"/>
                </a:solidFill>
                <a:latin typeface="Arial Narrow" pitchFamily="34" charset="0"/>
                <a:ea typeface="宋体" pitchFamily="2" charset="-122"/>
              </a:defRPr>
            </a:lvl5pPr>
            <a:lvl6pPr marL="2514600" indent="-228600" eaLnBrk="0" fontAlgn="base" hangingPunct="0">
              <a:spcBef>
                <a:spcPct val="0"/>
              </a:spcBef>
              <a:spcAft>
                <a:spcPct val="0"/>
              </a:spcAft>
              <a:defRPr sz="2000" b="1">
                <a:solidFill>
                  <a:schemeClr val="tx1"/>
                </a:solidFill>
                <a:latin typeface="Arial Narrow" pitchFamily="34" charset="0"/>
                <a:ea typeface="宋体" pitchFamily="2" charset="-122"/>
              </a:defRPr>
            </a:lvl6pPr>
            <a:lvl7pPr marL="2971800" indent="-228600" eaLnBrk="0" fontAlgn="base" hangingPunct="0">
              <a:spcBef>
                <a:spcPct val="0"/>
              </a:spcBef>
              <a:spcAft>
                <a:spcPct val="0"/>
              </a:spcAft>
              <a:defRPr sz="2000" b="1">
                <a:solidFill>
                  <a:schemeClr val="tx1"/>
                </a:solidFill>
                <a:latin typeface="Arial Narrow" pitchFamily="34" charset="0"/>
                <a:ea typeface="宋体" pitchFamily="2" charset="-122"/>
              </a:defRPr>
            </a:lvl7pPr>
            <a:lvl8pPr marL="3429000" indent="-228600" eaLnBrk="0" fontAlgn="base" hangingPunct="0">
              <a:spcBef>
                <a:spcPct val="0"/>
              </a:spcBef>
              <a:spcAft>
                <a:spcPct val="0"/>
              </a:spcAft>
              <a:defRPr sz="2000" b="1">
                <a:solidFill>
                  <a:schemeClr val="tx1"/>
                </a:solidFill>
                <a:latin typeface="Arial Narrow" pitchFamily="34" charset="0"/>
                <a:ea typeface="宋体" pitchFamily="2" charset="-122"/>
              </a:defRPr>
            </a:lvl8pPr>
            <a:lvl9pPr marL="3886200" indent="-228600" eaLnBrk="0" fontAlgn="base" hangingPunct="0">
              <a:spcBef>
                <a:spcPct val="0"/>
              </a:spcBef>
              <a:spcAft>
                <a:spcPct val="0"/>
              </a:spcAft>
              <a:defRPr sz="2000" b="1">
                <a:solidFill>
                  <a:schemeClr val="tx1"/>
                </a:solidFill>
                <a:latin typeface="Arial Narrow" pitchFamily="34" charset="0"/>
                <a:ea typeface="宋体" pitchFamily="2"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F27D78A-F532-41A9-B1FB-66CF48894552}" type="slidenum">
              <a:rPr kumimoji="0" lang="zh-CN" altLang="en-US" sz="1200" b="0" i="0" u="none" strike="noStrike" kern="1200" cap="none" spc="0" normalizeH="0" baseline="0" noProof="0">
                <a:ln>
                  <a:noFill/>
                </a:ln>
                <a:solidFill>
                  <a:srgbClr val="000000"/>
                </a:solidFill>
                <a:effectLst/>
                <a:uLnTx/>
                <a:uFillTx/>
                <a:latin typeface="Calibri" pitchFamily="34" charset="0"/>
                <a:ea typeface="宋体"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Tree>
    <p:extLst>
      <p:ext uri="{BB962C8B-B14F-4D97-AF65-F5344CB8AC3E}">
        <p14:creationId xmlns:p14="http://schemas.microsoft.com/office/powerpoint/2010/main" val="25087962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713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34714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ea typeface="宋体" pitchFamily="2" charset="-122"/>
              </a:defRPr>
            </a:lvl1pPr>
            <a:lvl2pPr marL="742950" indent="-285750" eaLnBrk="0" hangingPunct="0">
              <a:spcBef>
                <a:spcPct val="30000"/>
              </a:spcBef>
              <a:defRPr sz="1200">
                <a:solidFill>
                  <a:schemeClr val="tx1"/>
                </a:solidFill>
                <a:latin typeface="Calibri" pitchFamily="34" charset="0"/>
                <a:ea typeface="宋体" pitchFamily="2" charset="-122"/>
              </a:defRPr>
            </a:lvl2pPr>
            <a:lvl3pPr marL="1143000" indent="-228600" eaLnBrk="0" hangingPunct="0">
              <a:spcBef>
                <a:spcPct val="30000"/>
              </a:spcBef>
              <a:defRPr sz="1200">
                <a:solidFill>
                  <a:schemeClr val="tx1"/>
                </a:solidFill>
                <a:latin typeface="Calibri" pitchFamily="34" charset="0"/>
                <a:ea typeface="宋体" pitchFamily="2" charset="-122"/>
              </a:defRPr>
            </a:lvl3pPr>
            <a:lvl4pPr marL="1600200" indent="-228600" eaLnBrk="0" hangingPunct="0">
              <a:spcBef>
                <a:spcPct val="30000"/>
              </a:spcBef>
              <a:defRPr sz="1200">
                <a:solidFill>
                  <a:schemeClr val="tx1"/>
                </a:solidFill>
                <a:latin typeface="Calibri" pitchFamily="34" charset="0"/>
                <a:ea typeface="宋体" pitchFamily="2" charset="-122"/>
              </a:defRPr>
            </a:lvl4pPr>
            <a:lvl5pPr marL="2057400" indent="-228600" eaLnBrk="0" hangingPunct="0">
              <a:spcBef>
                <a:spcPct val="30000"/>
              </a:spcBef>
              <a:defRPr sz="1200">
                <a:solidFill>
                  <a:schemeClr val="tx1"/>
                </a:solidFill>
                <a:latin typeface="Calibri" pitchFamily="34" charset="0"/>
                <a:ea typeface="宋体" pitchFamily="2" charset="-122"/>
              </a:defRPr>
            </a:lvl5pPr>
            <a:lvl6pPr marL="2514600" indent="-228600" eaLnBrk="0" fontAlgn="base" hangingPunct="0">
              <a:spcBef>
                <a:spcPct val="30000"/>
              </a:spcBef>
              <a:spcAft>
                <a:spcPct val="0"/>
              </a:spcAft>
              <a:defRPr sz="1200">
                <a:solidFill>
                  <a:schemeClr val="tx1"/>
                </a:solidFill>
                <a:latin typeface="Calibri" pitchFamily="34" charset="0"/>
                <a:ea typeface="宋体" pitchFamily="2" charset="-122"/>
              </a:defRPr>
            </a:lvl6pPr>
            <a:lvl7pPr marL="2971800" indent="-228600" eaLnBrk="0" fontAlgn="base" hangingPunct="0">
              <a:spcBef>
                <a:spcPct val="30000"/>
              </a:spcBef>
              <a:spcAft>
                <a:spcPct val="0"/>
              </a:spcAft>
              <a:defRPr sz="1200">
                <a:solidFill>
                  <a:schemeClr val="tx1"/>
                </a:solidFill>
                <a:latin typeface="Calibri" pitchFamily="34" charset="0"/>
                <a:ea typeface="宋体" pitchFamily="2" charset="-122"/>
              </a:defRPr>
            </a:lvl7pPr>
            <a:lvl8pPr marL="3429000" indent="-228600" eaLnBrk="0" fontAlgn="base" hangingPunct="0">
              <a:spcBef>
                <a:spcPct val="30000"/>
              </a:spcBef>
              <a:spcAft>
                <a:spcPct val="0"/>
              </a:spcAft>
              <a:defRPr sz="1200">
                <a:solidFill>
                  <a:schemeClr val="tx1"/>
                </a:solidFill>
                <a:latin typeface="Calibri" pitchFamily="34" charset="0"/>
                <a:ea typeface="宋体" pitchFamily="2" charset="-122"/>
              </a:defRPr>
            </a:lvl8pPr>
            <a:lvl9pPr marL="3886200" indent="-228600" eaLnBrk="0" fontAlgn="base" hangingPunct="0">
              <a:spcBef>
                <a:spcPct val="30000"/>
              </a:spcBef>
              <a:spcAft>
                <a:spcPct val="0"/>
              </a:spcAft>
              <a:defRPr sz="1200">
                <a:solidFill>
                  <a:schemeClr val="tx1"/>
                </a:solidFill>
                <a:latin typeface="Calibri" pitchFamily="34" charset="0"/>
                <a:ea typeface="宋体" pitchFamily="2" charset="-122"/>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B8153BF0-6753-4D12-A18F-A0BDD8703CCC}" type="slidenum">
              <a:rPr kumimoji="0" lang="zh-CN" altLang="en-US" sz="1200" b="0" i="0" u="none" strike="noStrike" kern="1200" cap="none" spc="0" normalizeH="0" baseline="0" noProof="0">
                <a:ln>
                  <a:noFill/>
                </a:ln>
                <a:solidFill>
                  <a:srgbClr val="000000"/>
                </a:solidFill>
                <a:effectLst/>
                <a:uLnTx/>
                <a:uFillTx/>
                <a:latin typeface="Calibri" pitchFamily="34" charset="0"/>
                <a:ea typeface="宋体" pitchFamily="2" charset="-122"/>
                <a:cs typeface="+mn-cs"/>
              </a:rPr>
              <a:pPr marL="0" marR="0" lvl="0" indent="0" algn="r" defTabSz="914400" rtl="0" eaLnBrk="1" fontAlgn="auto" latinLnBrk="0" hangingPunct="1">
                <a:lnSpc>
                  <a:spcPct val="100000"/>
                </a:lnSpc>
                <a:spcBef>
                  <a:spcPct val="0"/>
                </a:spcBef>
                <a:spcAft>
                  <a:spcPts val="0"/>
                </a:spcAft>
                <a:buClrTx/>
                <a:buSzTx/>
                <a:buFontTx/>
                <a:buNone/>
                <a:tabLst/>
                <a:defRPr/>
              </a:pPr>
              <a:t>15</a:t>
            </a:fld>
            <a:endParaRPr kumimoji="0" lang="zh-CN" altLang="en-US" sz="12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Tree>
    <p:extLst>
      <p:ext uri="{BB962C8B-B14F-4D97-AF65-F5344CB8AC3E}">
        <p14:creationId xmlns:p14="http://schemas.microsoft.com/office/powerpoint/2010/main" val="25415616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049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200">
                <a:solidFill>
                  <a:schemeClr val="tx1"/>
                </a:solidFill>
                <a:latin typeface="Calibri" pitchFamily="34" charset="0"/>
                <a:ea typeface="宋体" pitchFamily="2" charset="-122"/>
              </a:defRPr>
            </a:lvl1pPr>
            <a:lvl2pPr marL="742950" indent="-285750">
              <a:defRPr sz="1200">
                <a:solidFill>
                  <a:schemeClr val="tx1"/>
                </a:solidFill>
                <a:latin typeface="Calibri" pitchFamily="34" charset="0"/>
                <a:ea typeface="宋体" pitchFamily="2" charset="-122"/>
              </a:defRPr>
            </a:lvl2pPr>
            <a:lvl3pPr marL="1143000" indent="-228600">
              <a:defRPr sz="1200">
                <a:solidFill>
                  <a:schemeClr val="tx1"/>
                </a:solidFill>
                <a:latin typeface="Calibri" pitchFamily="34" charset="0"/>
                <a:ea typeface="宋体" pitchFamily="2" charset="-122"/>
              </a:defRPr>
            </a:lvl3pPr>
            <a:lvl4pPr marL="1600200" indent="-228600">
              <a:defRPr sz="1200">
                <a:solidFill>
                  <a:schemeClr val="tx1"/>
                </a:solidFill>
                <a:latin typeface="Calibri" pitchFamily="34" charset="0"/>
                <a:ea typeface="宋体" pitchFamily="2" charset="-122"/>
              </a:defRPr>
            </a:lvl4pPr>
            <a:lvl5pPr marL="2057400" indent="-228600">
              <a:defRPr sz="1200">
                <a:solidFill>
                  <a:schemeClr val="tx1"/>
                </a:solidFill>
                <a:latin typeface="Calibri" pitchFamily="34" charset="0"/>
                <a:ea typeface="宋体" pitchFamily="2" charset="-122"/>
              </a:defRPr>
            </a:lvl5pPr>
            <a:lvl6pPr marL="2514600" indent="-228600" eaLnBrk="0" fontAlgn="base" hangingPunct="0">
              <a:spcBef>
                <a:spcPct val="30000"/>
              </a:spcBef>
              <a:spcAft>
                <a:spcPct val="0"/>
              </a:spcAft>
              <a:defRPr sz="1200">
                <a:solidFill>
                  <a:schemeClr val="tx1"/>
                </a:solidFill>
                <a:latin typeface="Calibri" pitchFamily="34" charset="0"/>
                <a:ea typeface="宋体" pitchFamily="2" charset="-122"/>
              </a:defRPr>
            </a:lvl6pPr>
            <a:lvl7pPr marL="2971800" indent="-228600" eaLnBrk="0" fontAlgn="base" hangingPunct="0">
              <a:spcBef>
                <a:spcPct val="30000"/>
              </a:spcBef>
              <a:spcAft>
                <a:spcPct val="0"/>
              </a:spcAft>
              <a:defRPr sz="1200">
                <a:solidFill>
                  <a:schemeClr val="tx1"/>
                </a:solidFill>
                <a:latin typeface="Calibri" pitchFamily="34" charset="0"/>
                <a:ea typeface="宋体" pitchFamily="2" charset="-122"/>
              </a:defRPr>
            </a:lvl7pPr>
            <a:lvl8pPr marL="3429000" indent="-228600" eaLnBrk="0" fontAlgn="base" hangingPunct="0">
              <a:spcBef>
                <a:spcPct val="30000"/>
              </a:spcBef>
              <a:spcAft>
                <a:spcPct val="0"/>
              </a:spcAft>
              <a:defRPr sz="1200">
                <a:solidFill>
                  <a:schemeClr val="tx1"/>
                </a:solidFill>
                <a:latin typeface="Calibri" pitchFamily="34" charset="0"/>
                <a:ea typeface="宋体" pitchFamily="2" charset="-122"/>
              </a:defRPr>
            </a:lvl8pPr>
            <a:lvl9pPr marL="3886200" indent="-228600" eaLnBrk="0" fontAlgn="base" hangingPunct="0">
              <a:spcBef>
                <a:spcPct val="30000"/>
              </a:spcBef>
              <a:spcAft>
                <a:spcPct val="0"/>
              </a:spcAft>
              <a:defRPr sz="1200">
                <a:solidFill>
                  <a:schemeClr val="tx1"/>
                </a:solidFill>
                <a:latin typeface="Calibri" pitchFamily="34" charset="0"/>
                <a:ea typeface="宋体" pitchFamily="2"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2DE7D52-5E3A-45DC-9546-DD9E55E6337D}" type="slidenum">
              <a:rPr kumimoji="0" lang="en-US" altLang="zh-CN" sz="1200" b="0" i="0" u="none" strike="noStrike" kern="1200" cap="none" spc="0" normalizeH="0" baseline="0" noProof="0">
                <a:ln>
                  <a:noFill/>
                </a:ln>
                <a:solidFill>
                  <a:srgbClr val="000000"/>
                </a:solidFill>
                <a:effectLst/>
                <a:uLnTx/>
                <a:uFillTx/>
                <a:latin typeface="Calibri" pitchFamily="34" charset="0"/>
                <a:ea typeface="宋体"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altLang="zh-CN" sz="12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49049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050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zh-CN" smtClean="0"/>
              <a:t>By optimization of the growth conditions, we could be able to achieve LBL growth of the films, as evidenced by the real-time oscillation. One circle of oscillation corresponds to one atomic layer growth, like this. </a:t>
            </a:r>
          </a:p>
        </p:txBody>
      </p:sp>
    </p:spTree>
    <p:extLst>
      <p:ext uri="{BB962C8B-B14F-4D97-AF65-F5344CB8AC3E}">
        <p14:creationId xmlns:p14="http://schemas.microsoft.com/office/powerpoint/2010/main" val="4241365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2546"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254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48132"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B34B3E-EA50-4054-9685-1EFE7B6656DB}" type="slidenum">
              <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3774266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200">
                <a:solidFill>
                  <a:schemeClr val="tx1"/>
                </a:solidFill>
                <a:latin typeface="Calibri" pitchFamily="34" charset="0"/>
                <a:ea typeface="宋体" pitchFamily="2" charset="-122"/>
              </a:defRPr>
            </a:lvl1pPr>
            <a:lvl2pPr marL="742950" indent="-285750">
              <a:defRPr sz="1200">
                <a:solidFill>
                  <a:schemeClr val="tx1"/>
                </a:solidFill>
                <a:latin typeface="Calibri" pitchFamily="34" charset="0"/>
                <a:ea typeface="宋体" pitchFamily="2" charset="-122"/>
              </a:defRPr>
            </a:lvl2pPr>
            <a:lvl3pPr marL="1143000" indent="-228600">
              <a:defRPr sz="1200">
                <a:solidFill>
                  <a:schemeClr val="tx1"/>
                </a:solidFill>
                <a:latin typeface="Calibri" pitchFamily="34" charset="0"/>
                <a:ea typeface="宋体" pitchFamily="2" charset="-122"/>
              </a:defRPr>
            </a:lvl3pPr>
            <a:lvl4pPr marL="1600200" indent="-228600">
              <a:defRPr sz="1200">
                <a:solidFill>
                  <a:schemeClr val="tx1"/>
                </a:solidFill>
                <a:latin typeface="Calibri" pitchFamily="34" charset="0"/>
                <a:ea typeface="宋体" pitchFamily="2" charset="-122"/>
              </a:defRPr>
            </a:lvl4pPr>
            <a:lvl5pPr marL="2057400" indent="-228600">
              <a:defRPr sz="1200">
                <a:solidFill>
                  <a:schemeClr val="tx1"/>
                </a:solidFill>
                <a:latin typeface="Calibri" pitchFamily="34" charset="0"/>
                <a:ea typeface="宋体" pitchFamily="2" charset="-122"/>
              </a:defRPr>
            </a:lvl5pPr>
            <a:lvl6pPr marL="2514600" indent="-228600" eaLnBrk="0" fontAlgn="base" hangingPunct="0">
              <a:spcBef>
                <a:spcPct val="30000"/>
              </a:spcBef>
              <a:spcAft>
                <a:spcPct val="0"/>
              </a:spcAft>
              <a:defRPr sz="1200">
                <a:solidFill>
                  <a:schemeClr val="tx1"/>
                </a:solidFill>
                <a:latin typeface="Calibri" pitchFamily="34" charset="0"/>
                <a:ea typeface="宋体" pitchFamily="2" charset="-122"/>
              </a:defRPr>
            </a:lvl6pPr>
            <a:lvl7pPr marL="2971800" indent="-228600" eaLnBrk="0" fontAlgn="base" hangingPunct="0">
              <a:spcBef>
                <a:spcPct val="30000"/>
              </a:spcBef>
              <a:spcAft>
                <a:spcPct val="0"/>
              </a:spcAft>
              <a:defRPr sz="1200">
                <a:solidFill>
                  <a:schemeClr val="tx1"/>
                </a:solidFill>
                <a:latin typeface="Calibri" pitchFamily="34" charset="0"/>
                <a:ea typeface="宋体" pitchFamily="2" charset="-122"/>
              </a:defRPr>
            </a:lvl7pPr>
            <a:lvl8pPr marL="3429000" indent="-228600" eaLnBrk="0" fontAlgn="base" hangingPunct="0">
              <a:spcBef>
                <a:spcPct val="30000"/>
              </a:spcBef>
              <a:spcAft>
                <a:spcPct val="0"/>
              </a:spcAft>
              <a:defRPr sz="1200">
                <a:solidFill>
                  <a:schemeClr val="tx1"/>
                </a:solidFill>
                <a:latin typeface="Calibri" pitchFamily="34" charset="0"/>
                <a:ea typeface="宋体" pitchFamily="2" charset="-122"/>
              </a:defRPr>
            </a:lvl8pPr>
            <a:lvl9pPr marL="3886200" indent="-228600" eaLnBrk="0" fontAlgn="base" hangingPunct="0">
              <a:spcBef>
                <a:spcPct val="30000"/>
              </a:spcBef>
              <a:spcAft>
                <a:spcPct val="0"/>
              </a:spcAft>
              <a:defRPr sz="1200">
                <a:solidFill>
                  <a:schemeClr val="tx1"/>
                </a:solidFill>
                <a:latin typeface="Calibri" pitchFamily="34" charset="0"/>
                <a:ea typeface="宋体" pitchFamily="2"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557A46B3-817E-4278-97A7-B00E80EE2D19}" type="slidenum">
              <a:rPr kumimoji="0" lang="en-US" altLang="zh-CN" sz="1200" b="0" i="0" u="none" strike="noStrike" kern="1200" cap="none" spc="0" normalizeH="0" baseline="0" noProof="0">
                <a:ln>
                  <a:noFill/>
                </a:ln>
                <a:solidFill>
                  <a:srgbClr val="000000"/>
                </a:solidFill>
                <a:effectLst/>
                <a:uLnTx/>
                <a:uFillTx/>
                <a:latin typeface="Calibri" pitchFamily="34" charset="0"/>
                <a:ea typeface="宋体"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altLang="zh-CN" sz="12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49152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2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zh-CN" smtClean="0"/>
              <a:t>The STM images demonstrate the atomically flat property of our films. In 200x200, only three atomc steps can be seen. From the high resolution image here, we can see individual Se atoms. Clearly there are very few defects, compared with previous study. </a:t>
            </a:r>
          </a:p>
        </p:txBody>
      </p:sp>
    </p:spTree>
    <p:extLst>
      <p:ext uri="{BB962C8B-B14F-4D97-AF65-F5344CB8AC3E}">
        <p14:creationId xmlns:p14="http://schemas.microsoft.com/office/powerpoint/2010/main" val="11355659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zh-CN" altLang="en-US" smtClean="0"/>
          </a:p>
        </p:txBody>
      </p:sp>
      <p:sp>
        <p:nvSpPr>
          <p:cNvPr id="1024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652CA44-B810-491C-8B38-95D1F6ACD90F}"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altLang="zh-CN"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12685885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357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357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smtClean="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C15AC3-240A-48E3-BD2E-E49C157A295D}" type="slidenum">
              <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7745923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7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537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zh-CN" smtClean="0"/>
              <a:t>Different from most people here, my group use MBE combined STM and ARPES on two very important directions in condensed matter physics: topological insulator and high temperature superconductivity. </a:t>
            </a:r>
          </a:p>
          <a:p>
            <a:r>
              <a:rPr lang="en-US" altLang="zh-CN" smtClean="0"/>
              <a:t>IN THIS TALK, I would show you the experimental observation of quantized anomalous Hall effect, means quantum Hall without magnetic field, and interface enhanced superconductivity with a Tc most likely higher than 77K, which is very exciting.</a:t>
            </a:r>
            <a:endParaRPr lang="zh-CN" altLang="en-US" smtClean="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8A3447-35CC-4702-98D6-ACD8611003E1}" type="slidenum">
              <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744943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242"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424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zh-CN" smtClean="0"/>
              <a:t>First 3D TI Bi0.9Sb0.1 </a:t>
            </a:r>
          </a:p>
          <a:p>
            <a:pPr eaLnBrk="1" hangingPunct="1">
              <a:spcBef>
                <a:spcPct val="0"/>
              </a:spcBef>
            </a:pPr>
            <a:endParaRPr lang="en-US" altLang="zh-CN" smtClean="0"/>
          </a:p>
          <a:p>
            <a:pPr eaLnBrk="1" hangingPunct="1">
              <a:spcBef>
                <a:spcPct val="0"/>
              </a:spcBef>
            </a:pPr>
            <a:r>
              <a:rPr lang="en-US" altLang="zh-CN" smtClean="0"/>
              <a:t>Question: is any arbitrary alloy also a TI? Is it is true, how the Dirac surface band evolve with alloying</a:t>
            </a:r>
          </a:p>
          <a:p>
            <a:pPr eaLnBrk="1" hangingPunct="1">
              <a:spcBef>
                <a:spcPct val="0"/>
              </a:spcBef>
            </a:pPr>
            <a:endParaRPr lang="en-US" altLang="zh-CN" smtClean="0"/>
          </a:p>
          <a:p>
            <a:pPr eaLnBrk="1" hangingPunct="1">
              <a:spcBef>
                <a:spcPct val="0"/>
              </a:spcBef>
            </a:pPr>
            <a:endParaRPr lang="en-US" altLang="zh-CN" smtClean="0"/>
          </a:p>
        </p:txBody>
      </p:sp>
    </p:spTree>
    <p:extLst>
      <p:ext uri="{BB962C8B-B14F-4D97-AF65-F5344CB8AC3E}">
        <p14:creationId xmlns:p14="http://schemas.microsoft.com/office/powerpoint/2010/main" val="30873592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713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34714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ea typeface="宋体" pitchFamily="2" charset="-122"/>
              </a:defRPr>
            </a:lvl1pPr>
            <a:lvl2pPr marL="742950" indent="-285750" eaLnBrk="0" hangingPunct="0">
              <a:spcBef>
                <a:spcPct val="30000"/>
              </a:spcBef>
              <a:defRPr sz="1200">
                <a:solidFill>
                  <a:schemeClr val="tx1"/>
                </a:solidFill>
                <a:latin typeface="Calibri" pitchFamily="34" charset="0"/>
                <a:ea typeface="宋体" pitchFamily="2" charset="-122"/>
              </a:defRPr>
            </a:lvl2pPr>
            <a:lvl3pPr marL="1143000" indent="-228600" eaLnBrk="0" hangingPunct="0">
              <a:spcBef>
                <a:spcPct val="30000"/>
              </a:spcBef>
              <a:defRPr sz="1200">
                <a:solidFill>
                  <a:schemeClr val="tx1"/>
                </a:solidFill>
                <a:latin typeface="Calibri" pitchFamily="34" charset="0"/>
                <a:ea typeface="宋体" pitchFamily="2" charset="-122"/>
              </a:defRPr>
            </a:lvl3pPr>
            <a:lvl4pPr marL="1600200" indent="-228600" eaLnBrk="0" hangingPunct="0">
              <a:spcBef>
                <a:spcPct val="30000"/>
              </a:spcBef>
              <a:defRPr sz="1200">
                <a:solidFill>
                  <a:schemeClr val="tx1"/>
                </a:solidFill>
                <a:latin typeface="Calibri" pitchFamily="34" charset="0"/>
                <a:ea typeface="宋体" pitchFamily="2" charset="-122"/>
              </a:defRPr>
            </a:lvl4pPr>
            <a:lvl5pPr marL="2057400" indent="-228600" eaLnBrk="0" hangingPunct="0">
              <a:spcBef>
                <a:spcPct val="30000"/>
              </a:spcBef>
              <a:defRPr sz="1200">
                <a:solidFill>
                  <a:schemeClr val="tx1"/>
                </a:solidFill>
                <a:latin typeface="Calibri" pitchFamily="34" charset="0"/>
                <a:ea typeface="宋体" pitchFamily="2" charset="-122"/>
              </a:defRPr>
            </a:lvl5pPr>
            <a:lvl6pPr marL="2514600" indent="-228600" eaLnBrk="0" fontAlgn="base" hangingPunct="0">
              <a:spcBef>
                <a:spcPct val="30000"/>
              </a:spcBef>
              <a:spcAft>
                <a:spcPct val="0"/>
              </a:spcAft>
              <a:defRPr sz="1200">
                <a:solidFill>
                  <a:schemeClr val="tx1"/>
                </a:solidFill>
                <a:latin typeface="Calibri" pitchFamily="34" charset="0"/>
                <a:ea typeface="宋体" pitchFamily="2" charset="-122"/>
              </a:defRPr>
            </a:lvl6pPr>
            <a:lvl7pPr marL="2971800" indent="-228600" eaLnBrk="0" fontAlgn="base" hangingPunct="0">
              <a:spcBef>
                <a:spcPct val="30000"/>
              </a:spcBef>
              <a:spcAft>
                <a:spcPct val="0"/>
              </a:spcAft>
              <a:defRPr sz="1200">
                <a:solidFill>
                  <a:schemeClr val="tx1"/>
                </a:solidFill>
                <a:latin typeface="Calibri" pitchFamily="34" charset="0"/>
                <a:ea typeface="宋体" pitchFamily="2" charset="-122"/>
              </a:defRPr>
            </a:lvl7pPr>
            <a:lvl8pPr marL="3429000" indent="-228600" eaLnBrk="0" fontAlgn="base" hangingPunct="0">
              <a:spcBef>
                <a:spcPct val="30000"/>
              </a:spcBef>
              <a:spcAft>
                <a:spcPct val="0"/>
              </a:spcAft>
              <a:defRPr sz="1200">
                <a:solidFill>
                  <a:schemeClr val="tx1"/>
                </a:solidFill>
                <a:latin typeface="Calibri" pitchFamily="34" charset="0"/>
                <a:ea typeface="宋体" pitchFamily="2" charset="-122"/>
              </a:defRPr>
            </a:lvl8pPr>
            <a:lvl9pPr marL="3886200" indent="-228600" eaLnBrk="0" fontAlgn="base" hangingPunct="0">
              <a:spcBef>
                <a:spcPct val="30000"/>
              </a:spcBef>
              <a:spcAft>
                <a:spcPct val="0"/>
              </a:spcAft>
              <a:defRPr sz="1200">
                <a:solidFill>
                  <a:schemeClr val="tx1"/>
                </a:solidFill>
                <a:latin typeface="Calibri" pitchFamily="34" charset="0"/>
                <a:ea typeface="宋体" pitchFamily="2" charset="-122"/>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B8153BF0-6753-4D12-A18F-A0BDD8703CCC}" type="slidenum">
              <a:rPr kumimoji="0" lang="zh-CN" altLang="en-US" sz="1200" b="0" i="0" u="none" strike="noStrike" kern="1200" cap="none" spc="0" normalizeH="0" baseline="0" noProof="0">
                <a:ln>
                  <a:noFill/>
                </a:ln>
                <a:solidFill>
                  <a:srgbClr val="000000"/>
                </a:solidFill>
                <a:effectLst/>
                <a:uLnTx/>
                <a:uFillTx/>
                <a:latin typeface="Calibri" pitchFamily="34" charset="0"/>
                <a:ea typeface="宋体" pitchFamily="2" charset="-122"/>
                <a:cs typeface="+mn-cs"/>
              </a:rPr>
              <a:pPr marL="0" marR="0" lvl="0" indent="0" algn="r" defTabSz="914400" rtl="0" eaLnBrk="1" fontAlgn="auto" latinLnBrk="0" hangingPunct="1">
                <a:lnSpc>
                  <a:spcPct val="100000"/>
                </a:lnSpc>
                <a:spcBef>
                  <a:spcPct val="0"/>
                </a:spcBef>
                <a:spcAft>
                  <a:spcPts val="0"/>
                </a:spcAft>
                <a:buClrTx/>
                <a:buSzTx/>
                <a:buFontTx/>
                <a:buNone/>
                <a:tabLst/>
                <a:defRPr/>
              </a:pPr>
              <a:t>2</a:t>
            </a:fld>
            <a:endParaRPr kumimoji="0" lang="zh-CN" altLang="en-US" sz="12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Tree>
    <p:extLst>
      <p:ext uri="{BB962C8B-B14F-4D97-AF65-F5344CB8AC3E}">
        <p14:creationId xmlns:p14="http://schemas.microsoft.com/office/powerpoint/2010/main" val="37360706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26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526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zh-CN" smtClean="0"/>
          </a:p>
        </p:txBody>
      </p:sp>
    </p:spTree>
    <p:extLst>
      <p:ext uri="{BB962C8B-B14F-4D97-AF65-F5344CB8AC3E}">
        <p14:creationId xmlns:p14="http://schemas.microsoft.com/office/powerpoint/2010/main" val="15782748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314"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7315"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397316"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7BE9A4B-69C0-4A36-8834-FC783B1FE019}" type="slidenum">
              <a:rPr kumimoji="0" lang="zh-CN" altLang="en-US" sz="1200" b="0" i="0" u="none" strike="noStrike" kern="1200" cap="none" spc="0" normalizeH="0" baseline="0" noProof="0">
                <a:ln>
                  <a:noFill/>
                </a:ln>
                <a:solidFill>
                  <a:srgbClr val="000000"/>
                </a:solidFill>
                <a:effectLst/>
                <a:uLnTx/>
                <a:uFillTx/>
                <a:latin typeface="Calibri" pitchFamily="34" charset="0"/>
                <a:ea typeface="宋体"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Tree>
    <p:extLst>
      <p:ext uri="{BB962C8B-B14F-4D97-AF65-F5344CB8AC3E}">
        <p14:creationId xmlns:p14="http://schemas.microsoft.com/office/powerpoint/2010/main" val="34346229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31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200">
                <a:solidFill>
                  <a:schemeClr val="tx1"/>
                </a:solidFill>
                <a:latin typeface="Calibri" pitchFamily="34" charset="0"/>
                <a:ea typeface="宋体" pitchFamily="2" charset="-122"/>
              </a:defRPr>
            </a:lvl1pPr>
            <a:lvl2pPr marL="742950" indent="-285750">
              <a:defRPr sz="1200">
                <a:solidFill>
                  <a:schemeClr val="tx1"/>
                </a:solidFill>
                <a:latin typeface="Calibri" pitchFamily="34" charset="0"/>
                <a:ea typeface="宋体" pitchFamily="2" charset="-122"/>
              </a:defRPr>
            </a:lvl2pPr>
            <a:lvl3pPr marL="1143000" indent="-228600">
              <a:defRPr sz="1200">
                <a:solidFill>
                  <a:schemeClr val="tx1"/>
                </a:solidFill>
                <a:latin typeface="Calibri" pitchFamily="34" charset="0"/>
                <a:ea typeface="宋体" pitchFamily="2" charset="-122"/>
              </a:defRPr>
            </a:lvl3pPr>
            <a:lvl4pPr marL="1600200" indent="-228600">
              <a:defRPr sz="1200">
                <a:solidFill>
                  <a:schemeClr val="tx1"/>
                </a:solidFill>
                <a:latin typeface="Calibri" pitchFamily="34" charset="0"/>
                <a:ea typeface="宋体" pitchFamily="2" charset="-122"/>
              </a:defRPr>
            </a:lvl4pPr>
            <a:lvl5pPr marL="2057400" indent="-228600">
              <a:defRPr sz="1200">
                <a:solidFill>
                  <a:schemeClr val="tx1"/>
                </a:solidFill>
                <a:latin typeface="Calibri" pitchFamily="34" charset="0"/>
                <a:ea typeface="宋体" pitchFamily="2" charset="-122"/>
              </a:defRPr>
            </a:lvl5pPr>
            <a:lvl6pPr marL="2514600" indent="-228600" eaLnBrk="0" fontAlgn="base" hangingPunct="0">
              <a:spcBef>
                <a:spcPct val="30000"/>
              </a:spcBef>
              <a:spcAft>
                <a:spcPct val="0"/>
              </a:spcAft>
              <a:defRPr sz="1200">
                <a:solidFill>
                  <a:schemeClr val="tx1"/>
                </a:solidFill>
                <a:latin typeface="Calibri" pitchFamily="34" charset="0"/>
                <a:ea typeface="宋体" pitchFamily="2" charset="-122"/>
              </a:defRPr>
            </a:lvl6pPr>
            <a:lvl7pPr marL="2971800" indent="-228600" eaLnBrk="0" fontAlgn="base" hangingPunct="0">
              <a:spcBef>
                <a:spcPct val="30000"/>
              </a:spcBef>
              <a:spcAft>
                <a:spcPct val="0"/>
              </a:spcAft>
              <a:defRPr sz="1200">
                <a:solidFill>
                  <a:schemeClr val="tx1"/>
                </a:solidFill>
                <a:latin typeface="Calibri" pitchFamily="34" charset="0"/>
                <a:ea typeface="宋体" pitchFamily="2" charset="-122"/>
              </a:defRPr>
            </a:lvl7pPr>
            <a:lvl8pPr marL="3429000" indent="-228600" eaLnBrk="0" fontAlgn="base" hangingPunct="0">
              <a:spcBef>
                <a:spcPct val="30000"/>
              </a:spcBef>
              <a:spcAft>
                <a:spcPct val="0"/>
              </a:spcAft>
              <a:defRPr sz="1200">
                <a:solidFill>
                  <a:schemeClr val="tx1"/>
                </a:solidFill>
                <a:latin typeface="Calibri" pitchFamily="34" charset="0"/>
                <a:ea typeface="宋体" pitchFamily="2" charset="-122"/>
              </a:defRPr>
            </a:lvl8pPr>
            <a:lvl9pPr marL="3886200" indent="-228600" eaLnBrk="0" fontAlgn="base" hangingPunct="0">
              <a:spcBef>
                <a:spcPct val="30000"/>
              </a:spcBef>
              <a:spcAft>
                <a:spcPct val="0"/>
              </a:spcAft>
              <a:defRPr sz="1200">
                <a:solidFill>
                  <a:schemeClr val="tx1"/>
                </a:solidFill>
                <a:latin typeface="Calibri" pitchFamily="34" charset="0"/>
                <a:ea typeface="宋体" pitchFamily="2"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A95D663-D975-4E74-A4EF-D96EF6BCC6FA}" type="slidenum">
              <a:rPr kumimoji="0" lang="en-US" altLang="zh-CN" sz="1200" b="0" i="0" u="none" strike="noStrike" kern="1200" cap="none" spc="0" normalizeH="0" baseline="0" noProof="0">
                <a:ln>
                  <a:noFill/>
                </a:ln>
                <a:solidFill>
                  <a:srgbClr val="000000"/>
                </a:solidFill>
                <a:effectLst/>
                <a:uLnTx/>
                <a:uFillTx/>
                <a:latin typeface="Arial" pitchFamily="34" charset="0"/>
                <a:ea typeface="宋体"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altLang="zh-CN" sz="12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52531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531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zh-CN" smtClean="0"/>
              <a:t>In this slide, I give a comparison between semiconductor and superconductor, in terms of the material quality. Taking Si, the most advanced semiconductor material, as an example. Now one can achieve crystal quality with defect density as low as 10^(3 to 4) out of the bulk density of 10^(23). One can purify the material up to 10 nines easily. Equally importantly, one can control the doping concentration very very precisely. The right panel gives the resistivity of Si as a function of doping level, published in Science in 1998 by these two authors. Here is diamond, which is very insulating and has a resistivity of 10^(14) Ohm-centimeter. Here is gold, the best conductive metal, which has a resistivity of 10^(-6).</a:t>
            </a:r>
          </a:p>
          <a:p>
            <a:pPr eaLnBrk="1" hangingPunct="1"/>
            <a:r>
              <a:rPr lang="en-US" altLang="zh-CN" smtClean="0"/>
              <a:t> </a:t>
            </a:r>
          </a:p>
          <a:p>
            <a:pPr eaLnBrk="1" hangingPunct="1"/>
            <a:r>
              <a:rPr lang="en-US" altLang="zh-CN" smtClean="0"/>
              <a:t>For intrinsic Si without doping, the resistivity is 10^(5). As you can see clearly  here, only by doping one carrier per million Si atoms, the resistivity drops to 10^(-2), change by seven orders of magnitude. </a:t>
            </a:r>
          </a:p>
          <a:p>
            <a:pPr eaLnBrk="1" hangingPunct="1"/>
            <a:r>
              <a:rPr lang="en-US" altLang="zh-CN" smtClean="0"/>
              <a:t>Such kind quality and such kind control account for the big success of Si semiconductor technology, which you can find in every computer of you. </a:t>
            </a:r>
          </a:p>
        </p:txBody>
      </p:sp>
    </p:spTree>
    <p:extLst>
      <p:ext uri="{BB962C8B-B14F-4D97-AF65-F5344CB8AC3E}">
        <p14:creationId xmlns:p14="http://schemas.microsoft.com/office/powerpoint/2010/main" val="5542103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713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34714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ea typeface="宋体" pitchFamily="2" charset="-122"/>
              </a:defRPr>
            </a:lvl1pPr>
            <a:lvl2pPr marL="742950" indent="-285750" eaLnBrk="0" hangingPunct="0">
              <a:spcBef>
                <a:spcPct val="30000"/>
              </a:spcBef>
              <a:defRPr sz="1200">
                <a:solidFill>
                  <a:schemeClr val="tx1"/>
                </a:solidFill>
                <a:latin typeface="Calibri" pitchFamily="34" charset="0"/>
                <a:ea typeface="宋体" pitchFamily="2" charset="-122"/>
              </a:defRPr>
            </a:lvl2pPr>
            <a:lvl3pPr marL="1143000" indent="-228600" eaLnBrk="0" hangingPunct="0">
              <a:spcBef>
                <a:spcPct val="30000"/>
              </a:spcBef>
              <a:defRPr sz="1200">
                <a:solidFill>
                  <a:schemeClr val="tx1"/>
                </a:solidFill>
                <a:latin typeface="Calibri" pitchFamily="34" charset="0"/>
                <a:ea typeface="宋体" pitchFamily="2" charset="-122"/>
              </a:defRPr>
            </a:lvl3pPr>
            <a:lvl4pPr marL="1600200" indent="-228600" eaLnBrk="0" hangingPunct="0">
              <a:spcBef>
                <a:spcPct val="30000"/>
              </a:spcBef>
              <a:defRPr sz="1200">
                <a:solidFill>
                  <a:schemeClr val="tx1"/>
                </a:solidFill>
                <a:latin typeface="Calibri" pitchFamily="34" charset="0"/>
                <a:ea typeface="宋体" pitchFamily="2" charset="-122"/>
              </a:defRPr>
            </a:lvl4pPr>
            <a:lvl5pPr marL="2057400" indent="-228600" eaLnBrk="0" hangingPunct="0">
              <a:spcBef>
                <a:spcPct val="30000"/>
              </a:spcBef>
              <a:defRPr sz="1200">
                <a:solidFill>
                  <a:schemeClr val="tx1"/>
                </a:solidFill>
                <a:latin typeface="Calibri" pitchFamily="34" charset="0"/>
                <a:ea typeface="宋体" pitchFamily="2" charset="-122"/>
              </a:defRPr>
            </a:lvl5pPr>
            <a:lvl6pPr marL="2514600" indent="-228600" eaLnBrk="0" fontAlgn="base" hangingPunct="0">
              <a:spcBef>
                <a:spcPct val="30000"/>
              </a:spcBef>
              <a:spcAft>
                <a:spcPct val="0"/>
              </a:spcAft>
              <a:defRPr sz="1200">
                <a:solidFill>
                  <a:schemeClr val="tx1"/>
                </a:solidFill>
                <a:latin typeface="Calibri" pitchFamily="34" charset="0"/>
                <a:ea typeface="宋体" pitchFamily="2" charset="-122"/>
              </a:defRPr>
            </a:lvl6pPr>
            <a:lvl7pPr marL="2971800" indent="-228600" eaLnBrk="0" fontAlgn="base" hangingPunct="0">
              <a:spcBef>
                <a:spcPct val="30000"/>
              </a:spcBef>
              <a:spcAft>
                <a:spcPct val="0"/>
              </a:spcAft>
              <a:defRPr sz="1200">
                <a:solidFill>
                  <a:schemeClr val="tx1"/>
                </a:solidFill>
                <a:latin typeface="Calibri" pitchFamily="34" charset="0"/>
                <a:ea typeface="宋体" pitchFamily="2" charset="-122"/>
              </a:defRPr>
            </a:lvl7pPr>
            <a:lvl8pPr marL="3429000" indent="-228600" eaLnBrk="0" fontAlgn="base" hangingPunct="0">
              <a:spcBef>
                <a:spcPct val="30000"/>
              </a:spcBef>
              <a:spcAft>
                <a:spcPct val="0"/>
              </a:spcAft>
              <a:defRPr sz="1200">
                <a:solidFill>
                  <a:schemeClr val="tx1"/>
                </a:solidFill>
                <a:latin typeface="Calibri" pitchFamily="34" charset="0"/>
                <a:ea typeface="宋体" pitchFamily="2" charset="-122"/>
              </a:defRPr>
            </a:lvl8pPr>
            <a:lvl9pPr marL="3886200" indent="-228600" eaLnBrk="0" fontAlgn="base" hangingPunct="0">
              <a:spcBef>
                <a:spcPct val="30000"/>
              </a:spcBef>
              <a:spcAft>
                <a:spcPct val="0"/>
              </a:spcAft>
              <a:defRPr sz="1200">
                <a:solidFill>
                  <a:schemeClr val="tx1"/>
                </a:solidFill>
                <a:latin typeface="Calibri" pitchFamily="34" charset="0"/>
                <a:ea typeface="宋体" pitchFamily="2" charset="-122"/>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B8153BF0-6753-4D12-A18F-A0BDD8703CCC}" type="slidenum">
              <a:rPr kumimoji="0" lang="zh-CN" altLang="en-US" sz="1200" b="0" i="0" u="none" strike="noStrike" kern="1200" cap="none" spc="0" normalizeH="0" baseline="0" noProof="0">
                <a:ln>
                  <a:noFill/>
                </a:ln>
                <a:solidFill>
                  <a:srgbClr val="000000"/>
                </a:solidFill>
                <a:effectLst/>
                <a:uLnTx/>
                <a:uFillTx/>
                <a:latin typeface="Calibri" pitchFamily="34" charset="0"/>
                <a:ea typeface="宋体" pitchFamily="2" charset="-122"/>
                <a:cs typeface="+mn-cs"/>
              </a:rPr>
              <a:pPr marL="0" marR="0" lvl="0" indent="0" algn="r" defTabSz="914400" rtl="0" eaLnBrk="1" fontAlgn="auto" latinLnBrk="0" hangingPunct="1">
                <a:lnSpc>
                  <a:spcPct val="100000"/>
                </a:lnSpc>
                <a:spcBef>
                  <a:spcPct val="0"/>
                </a:spcBef>
                <a:spcAft>
                  <a:spcPts val="0"/>
                </a:spcAft>
                <a:buClrTx/>
                <a:buSzTx/>
                <a:buFontTx/>
                <a:buNone/>
                <a:tabLst/>
                <a:defRPr/>
              </a:pPr>
              <a:t>30</a:t>
            </a:fld>
            <a:endParaRPr kumimoji="0" lang="zh-CN" altLang="en-US" sz="12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Tree>
    <p:extLst>
      <p:ext uri="{BB962C8B-B14F-4D97-AF65-F5344CB8AC3E}">
        <p14:creationId xmlns:p14="http://schemas.microsoft.com/office/powerpoint/2010/main" val="28399450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21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321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39322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FB72314D-CE56-4FEC-A58F-98CBBC100FEF}" type="slidenum">
              <a:rPr kumimoji="0" lang="zh-CN" altLang="en-US" sz="1200" b="0" i="0" u="none" strike="noStrike" kern="1200" cap="none" spc="0" normalizeH="0" baseline="0" noProof="0">
                <a:ln>
                  <a:noFill/>
                </a:ln>
                <a:solidFill>
                  <a:srgbClr val="000000"/>
                </a:solidFill>
                <a:effectLst/>
                <a:uLnTx/>
                <a:uFillTx/>
                <a:latin typeface="Calibri" pitchFamily="34" charset="0"/>
                <a:ea typeface="宋体"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zh-CN" altLang="en-US" sz="12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Tree>
    <p:extLst>
      <p:ext uri="{BB962C8B-B14F-4D97-AF65-F5344CB8AC3E}">
        <p14:creationId xmlns:p14="http://schemas.microsoft.com/office/powerpoint/2010/main" val="35376675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62"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63"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zh-CN" smtClean="0"/>
              <a:t>Left figure shows Hall sheet resistance as function of magnetic field perpendicular to the film.</a:t>
            </a:r>
            <a:endParaRPr lang="zh-CN" altLang="en-US" smtClean="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5984C0-1423-4214-A273-072227F6C413}" type="slidenum">
              <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2357384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CF0A8A-701C-4D75-B915-C3434875BE62}"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2199144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713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34714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ea typeface="宋体" pitchFamily="2" charset="-122"/>
              </a:defRPr>
            </a:lvl1pPr>
            <a:lvl2pPr marL="742950" indent="-285750" eaLnBrk="0" hangingPunct="0">
              <a:spcBef>
                <a:spcPct val="30000"/>
              </a:spcBef>
              <a:defRPr sz="1200">
                <a:solidFill>
                  <a:schemeClr val="tx1"/>
                </a:solidFill>
                <a:latin typeface="Calibri" pitchFamily="34" charset="0"/>
                <a:ea typeface="宋体" pitchFamily="2" charset="-122"/>
              </a:defRPr>
            </a:lvl2pPr>
            <a:lvl3pPr marL="1143000" indent="-228600" eaLnBrk="0" hangingPunct="0">
              <a:spcBef>
                <a:spcPct val="30000"/>
              </a:spcBef>
              <a:defRPr sz="1200">
                <a:solidFill>
                  <a:schemeClr val="tx1"/>
                </a:solidFill>
                <a:latin typeface="Calibri" pitchFamily="34" charset="0"/>
                <a:ea typeface="宋体" pitchFamily="2" charset="-122"/>
              </a:defRPr>
            </a:lvl3pPr>
            <a:lvl4pPr marL="1600200" indent="-228600" eaLnBrk="0" hangingPunct="0">
              <a:spcBef>
                <a:spcPct val="30000"/>
              </a:spcBef>
              <a:defRPr sz="1200">
                <a:solidFill>
                  <a:schemeClr val="tx1"/>
                </a:solidFill>
                <a:latin typeface="Calibri" pitchFamily="34" charset="0"/>
                <a:ea typeface="宋体" pitchFamily="2" charset="-122"/>
              </a:defRPr>
            </a:lvl4pPr>
            <a:lvl5pPr marL="2057400" indent="-228600" eaLnBrk="0" hangingPunct="0">
              <a:spcBef>
                <a:spcPct val="30000"/>
              </a:spcBef>
              <a:defRPr sz="1200">
                <a:solidFill>
                  <a:schemeClr val="tx1"/>
                </a:solidFill>
                <a:latin typeface="Calibri" pitchFamily="34" charset="0"/>
                <a:ea typeface="宋体" pitchFamily="2" charset="-122"/>
              </a:defRPr>
            </a:lvl5pPr>
            <a:lvl6pPr marL="2514600" indent="-228600" eaLnBrk="0" fontAlgn="base" hangingPunct="0">
              <a:spcBef>
                <a:spcPct val="30000"/>
              </a:spcBef>
              <a:spcAft>
                <a:spcPct val="0"/>
              </a:spcAft>
              <a:defRPr sz="1200">
                <a:solidFill>
                  <a:schemeClr val="tx1"/>
                </a:solidFill>
                <a:latin typeface="Calibri" pitchFamily="34" charset="0"/>
                <a:ea typeface="宋体" pitchFamily="2" charset="-122"/>
              </a:defRPr>
            </a:lvl6pPr>
            <a:lvl7pPr marL="2971800" indent="-228600" eaLnBrk="0" fontAlgn="base" hangingPunct="0">
              <a:spcBef>
                <a:spcPct val="30000"/>
              </a:spcBef>
              <a:spcAft>
                <a:spcPct val="0"/>
              </a:spcAft>
              <a:defRPr sz="1200">
                <a:solidFill>
                  <a:schemeClr val="tx1"/>
                </a:solidFill>
                <a:latin typeface="Calibri" pitchFamily="34" charset="0"/>
                <a:ea typeface="宋体" pitchFamily="2" charset="-122"/>
              </a:defRPr>
            </a:lvl7pPr>
            <a:lvl8pPr marL="3429000" indent="-228600" eaLnBrk="0" fontAlgn="base" hangingPunct="0">
              <a:spcBef>
                <a:spcPct val="30000"/>
              </a:spcBef>
              <a:spcAft>
                <a:spcPct val="0"/>
              </a:spcAft>
              <a:defRPr sz="1200">
                <a:solidFill>
                  <a:schemeClr val="tx1"/>
                </a:solidFill>
                <a:latin typeface="Calibri" pitchFamily="34" charset="0"/>
                <a:ea typeface="宋体" pitchFamily="2" charset="-122"/>
              </a:defRPr>
            </a:lvl8pPr>
            <a:lvl9pPr marL="3886200" indent="-228600" eaLnBrk="0" fontAlgn="base" hangingPunct="0">
              <a:spcBef>
                <a:spcPct val="30000"/>
              </a:spcBef>
              <a:spcAft>
                <a:spcPct val="0"/>
              </a:spcAft>
              <a:defRPr sz="1200">
                <a:solidFill>
                  <a:schemeClr val="tx1"/>
                </a:solidFill>
                <a:latin typeface="Calibri" pitchFamily="34" charset="0"/>
                <a:ea typeface="宋体" pitchFamily="2" charset="-122"/>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B8153BF0-6753-4D12-A18F-A0BDD8703CCC}" type="slidenum">
              <a:rPr kumimoji="0" lang="zh-CN" altLang="en-US" sz="1200" b="0" i="0" u="none" strike="noStrike" kern="1200" cap="none" spc="0" normalizeH="0" baseline="0" noProof="0">
                <a:ln>
                  <a:noFill/>
                </a:ln>
                <a:solidFill>
                  <a:srgbClr val="000000"/>
                </a:solidFill>
                <a:effectLst/>
                <a:uLnTx/>
                <a:uFillTx/>
                <a:latin typeface="Calibri" pitchFamily="34" charset="0"/>
                <a:ea typeface="宋体" pitchFamily="2" charset="-122"/>
                <a:cs typeface="+mn-cs"/>
              </a:rPr>
              <a:pPr marL="0" marR="0" lvl="0" indent="0" algn="r" defTabSz="914400" rtl="0" eaLnBrk="1" fontAlgn="auto" latinLnBrk="0" hangingPunct="1">
                <a:lnSpc>
                  <a:spcPct val="100000"/>
                </a:lnSpc>
                <a:spcBef>
                  <a:spcPct val="0"/>
                </a:spcBef>
                <a:spcAft>
                  <a:spcPts val="0"/>
                </a:spcAft>
                <a:buClrTx/>
                <a:buSzTx/>
                <a:buFontTx/>
                <a:buNone/>
                <a:tabLst/>
                <a:defRPr/>
              </a:pPr>
              <a:t>40</a:t>
            </a:fld>
            <a:endParaRPr kumimoji="0" lang="zh-CN" altLang="en-US" sz="12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Tree>
    <p:extLst>
      <p:ext uri="{BB962C8B-B14F-4D97-AF65-F5344CB8AC3E}">
        <p14:creationId xmlns:p14="http://schemas.microsoft.com/office/powerpoint/2010/main" val="12002636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备注占位符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r>
              <a:rPr lang="en-US" altLang="zh-CN" dirty="0" smtClean="0"/>
              <a:t>Later the QAHE was also observed by other groups. But for all the experiments the temperature required to observe full quantization is below 100 K. So </a:t>
            </a:r>
            <a:r>
              <a:rPr lang="en-US" altLang="zh-CN" kern="0" dirty="0" smtClean="0">
                <a:solidFill>
                  <a:schemeClr val="bg1"/>
                </a:solidFill>
              </a:rPr>
              <a:t>such a low temperature is needed? To answer the question, we can check the factors determining the QAHE. </a:t>
            </a:r>
            <a:r>
              <a:rPr lang="zh-CN" altLang="en-US" kern="0" dirty="0" smtClean="0">
                <a:solidFill>
                  <a:schemeClr val="bg1"/>
                </a:solidFill>
              </a:rPr>
              <a:t>。。。。</a:t>
            </a:r>
            <a:r>
              <a:rPr lang="en-US" altLang="zh-CN" kern="0" dirty="0" smtClean="0">
                <a:solidFill>
                  <a:schemeClr val="bg1"/>
                </a:solidFill>
              </a:rPr>
              <a:t>Actually all the factors can be tuned by the thickness of magnetic TI films. So we may find the key factor determining temperature of the QAHE by studying thickness dependence of the QAHE. </a:t>
            </a:r>
            <a:endParaRPr lang="zh-CN" altLang="en-US" dirty="0" smtClean="0"/>
          </a:p>
        </p:txBody>
      </p:sp>
      <p:sp>
        <p:nvSpPr>
          <p:cNvPr id="15364"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5D433DE-A7F9-475F-8F27-022643CA210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41</a:t>
            </a:fld>
            <a:endPar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24833060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zh-CN" smtClean="0"/>
              <a:t>Actually, recently, Tokura group reports an increase of the QAH temperature in so-called pentalayer structure. It is essentially a sandwich structure with heavily Cr doped (Bi,Sb)2Te3 as FMI layers. </a:t>
            </a:r>
            <a:endParaRPr lang="zh-CN" altLang="en-US" smtClean="0"/>
          </a:p>
        </p:txBody>
      </p:sp>
      <p:sp>
        <p:nvSpPr>
          <p:cNvPr id="4813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D02B8DE-D953-427E-AD77-C778A55F52FB}"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42</a:t>
            </a:fld>
            <a:endPar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9481650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7CF0A8A-701C-4D75-B915-C3434875BE62}" type="slidenum">
              <a:rPr lang="zh-CN" altLang="en-US" smtClean="0"/>
              <a:t>3</a:t>
            </a:fld>
            <a:endParaRPr lang="zh-CN" altLang="en-US"/>
          </a:p>
        </p:txBody>
      </p:sp>
    </p:spTree>
    <p:extLst>
      <p:ext uri="{BB962C8B-B14F-4D97-AF65-F5344CB8AC3E}">
        <p14:creationId xmlns:p14="http://schemas.microsoft.com/office/powerpoint/2010/main" val="12345686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zh-CN" smtClean="0"/>
              <a:t>Very recently we found that by co-doping V and Cr, we can increase the QAH temperature. Left side is Cr doped, and right side is V-doped. We can see that at an optimized Cr:V ratio, we can get rho_yx of 0.97 h/e</a:t>
            </a:r>
            <a:r>
              <a:rPr lang="en-US" altLang="zh-CN" baseline="30000" smtClean="0"/>
              <a:t>2 </a:t>
            </a:r>
            <a:r>
              <a:rPr lang="en-US" altLang="zh-CN" smtClean="0"/>
              <a:t>at zero magnetic field at 1.5 K. </a:t>
            </a:r>
            <a:endParaRPr lang="zh-CN" altLang="en-US" smtClean="0"/>
          </a:p>
        </p:txBody>
      </p:sp>
      <p:sp>
        <p:nvSpPr>
          <p:cNvPr id="522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AA262F7-62B5-47FB-A1E8-2583E27415F4}"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44</a:t>
            </a:fld>
            <a:endPar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40301606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zh-CN" smtClean="0"/>
              <a:t>At 0.3 K, we get perfect quantization (rho_xx is below 200 Ohm) </a:t>
            </a:r>
            <a:endParaRPr lang="zh-CN" altLang="en-US" smtClean="0"/>
          </a:p>
        </p:txBody>
      </p:sp>
      <p:sp>
        <p:nvSpPr>
          <p:cNvPr id="54276"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541866A-55EF-422C-919D-AA56A2640733}"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45</a:t>
            </a:fld>
            <a:endPar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13205195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zh-CN" smtClean="0"/>
              <a:t>Next we shall consider to develop QAH-based QAH devices. The first step is to control, for example to turn on/off the chiral edge states with magnetic or electrical way. Since QAH phase is determined by ferromagnetism the magnetic way is easier. </a:t>
            </a:r>
          </a:p>
          <a:p>
            <a:r>
              <a:rPr lang="en-US" altLang="zh-CN" smtClean="0"/>
              <a:t>If we could control the relative magnetization of the top and bottom surfaces we can turn on/off the edge states. In parallel configuration we get the QAH phase. In anti-parallel configuration the edge states will be turned off. It is actually a so-called axion insulator phase.</a:t>
            </a:r>
            <a:endParaRPr lang="zh-CN" altLang="en-US" smtClean="0"/>
          </a:p>
        </p:txBody>
      </p:sp>
      <p:sp>
        <p:nvSpPr>
          <p:cNvPr id="6246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95868E8-A115-415B-889A-340ADF4116CB}"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46</a:t>
            </a:fld>
            <a:endPar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33569924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713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34714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ea typeface="宋体" pitchFamily="2" charset="-122"/>
              </a:defRPr>
            </a:lvl1pPr>
            <a:lvl2pPr marL="742950" indent="-285750" eaLnBrk="0" hangingPunct="0">
              <a:spcBef>
                <a:spcPct val="30000"/>
              </a:spcBef>
              <a:defRPr sz="1200">
                <a:solidFill>
                  <a:schemeClr val="tx1"/>
                </a:solidFill>
                <a:latin typeface="Calibri" pitchFamily="34" charset="0"/>
                <a:ea typeface="宋体" pitchFamily="2" charset="-122"/>
              </a:defRPr>
            </a:lvl2pPr>
            <a:lvl3pPr marL="1143000" indent="-228600" eaLnBrk="0" hangingPunct="0">
              <a:spcBef>
                <a:spcPct val="30000"/>
              </a:spcBef>
              <a:defRPr sz="1200">
                <a:solidFill>
                  <a:schemeClr val="tx1"/>
                </a:solidFill>
                <a:latin typeface="Calibri" pitchFamily="34" charset="0"/>
                <a:ea typeface="宋体" pitchFamily="2" charset="-122"/>
              </a:defRPr>
            </a:lvl3pPr>
            <a:lvl4pPr marL="1600200" indent="-228600" eaLnBrk="0" hangingPunct="0">
              <a:spcBef>
                <a:spcPct val="30000"/>
              </a:spcBef>
              <a:defRPr sz="1200">
                <a:solidFill>
                  <a:schemeClr val="tx1"/>
                </a:solidFill>
                <a:latin typeface="Calibri" pitchFamily="34" charset="0"/>
                <a:ea typeface="宋体" pitchFamily="2" charset="-122"/>
              </a:defRPr>
            </a:lvl4pPr>
            <a:lvl5pPr marL="2057400" indent="-228600" eaLnBrk="0" hangingPunct="0">
              <a:spcBef>
                <a:spcPct val="30000"/>
              </a:spcBef>
              <a:defRPr sz="1200">
                <a:solidFill>
                  <a:schemeClr val="tx1"/>
                </a:solidFill>
                <a:latin typeface="Calibri" pitchFamily="34" charset="0"/>
                <a:ea typeface="宋体" pitchFamily="2" charset="-122"/>
              </a:defRPr>
            </a:lvl5pPr>
            <a:lvl6pPr marL="2514600" indent="-228600" eaLnBrk="0" fontAlgn="base" hangingPunct="0">
              <a:spcBef>
                <a:spcPct val="30000"/>
              </a:spcBef>
              <a:spcAft>
                <a:spcPct val="0"/>
              </a:spcAft>
              <a:defRPr sz="1200">
                <a:solidFill>
                  <a:schemeClr val="tx1"/>
                </a:solidFill>
                <a:latin typeface="Calibri" pitchFamily="34" charset="0"/>
                <a:ea typeface="宋体" pitchFamily="2" charset="-122"/>
              </a:defRPr>
            </a:lvl6pPr>
            <a:lvl7pPr marL="2971800" indent="-228600" eaLnBrk="0" fontAlgn="base" hangingPunct="0">
              <a:spcBef>
                <a:spcPct val="30000"/>
              </a:spcBef>
              <a:spcAft>
                <a:spcPct val="0"/>
              </a:spcAft>
              <a:defRPr sz="1200">
                <a:solidFill>
                  <a:schemeClr val="tx1"/>
                </a:solidFill>
                <a:latin typeface="Calibri" pitchFamily="34" charset="0"/>
                <a:ea typeface="宋体" pitchFamily="2" charset="-122"/>
              </a:defRPr>
            </a:lvl7pPr>
            <a:lvl8pPr marL="3429000" indent="-228600" eaLnBrk="0" fontAlgn="base" hangingPunct="0">
              <a:spcBef>
                <a:spcPct val="30000"/>
              </a:spcBef>
              <a:spcAft>
                <a:spcPct val="0"/>
              </a:spcAft>
              <a:defRPr sz="1200">
                <a:solidFill>
                  <a:schemeClr val="tx1"/>
                </a:solidFill>
                <a:latin typeface="Calibri" pitchFamily="34" charset="0"/>
                <a:ea typeface="宋体" pitchFamily="2" charset="-122"/>
              </a:defRPr>
            </a:lvl8pPr>
            <a:lvl9pPr marL="3886200" indent="-228600" eaLnBrk="0" fontAlgn="base" hangingPunct="0">
              <a:spcBef>
                <a:spcPct val="30000"/>
              </a:spcBef>
              <a:spcAft>
                <a:spcPct val="0"/>
              </a:spcAft>
              <a:defRPr sz="1200">
                <a:solidFill>
                  <a:schemeClr val="tx1"/>
                </a:solidFill>
                <a:latin typeface="Calibri" pitchFamily="34" charset="0"/>
                <a:ea typeface="宋体" pitchFamily="2" charset="-122"/>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B8153BF0-6753-4D12-A18F-A0BDD8703CCC}" type="slidenum">
              <a:rPr kumimoji="0" lang="zh-CN" altLang="en-US" sz="1200" b="0" i="0" u="none" strike="noStrike" kern="1200" cap="none" spc="0" normalizeH="0" baseline="0" noProof="0">
                <a:ln>
                  <a:noFill/>
                </a:ln>
                <a:solidFill>
                  <a:srgbClr val="000000"/>
                </a:solidFill>
                <a:effectLst/>
                <a:uLnTx/>
                <a:uFillTx/>
                <a:latin typeface="Calibri" pitchFamily="34" charset="0"/>
                <a:ea typeface="宋体" pitchFamily="2" charset="-122"/>
                <a:cs typeface="+mn-cs"/>
              </a:rPr>
              <a:pPr marL="0" marR="0" lvl="0" indent="0" algn="r" defTabSz="914400" rtl="0" eaLnBrk="1" fontAlgn="auto" latinLnBrk="0" hangingPunct="1">
                <a:lnSpc>
                  <a:spcPct val="100000"/>
                </a:lnSpc>
                <a:spcBef>
                  <a:spcPct val="0"/>
                </a:spcBef>
                <a:spcAft>
                  <a:spcPts val="0"/>
                </a:spcAft>
                <a:buClrTx/>
                <a:buSzTx/>
                <a:buFontTx/>
                <a:buNone/>
                <a:tabLst/>
                <a:defRPr/>
              </a:pPr>
              <a:t>47</a:t>
            </a:fld>
            <a:endParaRPr kumimoji="0" lang="zh-CN" altLang="en-US" sz="12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Tree>
    <p:extLst>
      <p:ext uri="{BB962C8B-B14F-4D97-AF65-F5344CB8AC3E}">
        <p14:creationId xmlns:p14="http://schemas.microsoft.com/office/powerpoint/2010/main" val="277756338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zh-CN" dirty="0" smtClean="0"/>
              <a:t>So we realize such a topological spin-valve with co-doped (</a:t>
            </a:r>
            <a:r>
              <a:rPr lang="en-US" altLang="zh-CN" dirty="0" err="1" smtClean="0"/>
              <a:t>Bi,Sb</a:t>
            </a:r>
            <a:r>
              <a:rPr lang="en-US" altLang="zh-CN" dirty="0" smtClean="0"/>
              <a:t>)2Te3 (co-doped films have sharper magnetization reversal, which is good for such a spin-valve </a:t>
            </a:r>
            <a:r>
              <a:rPr lang="en-US" altLang="zh-CN" dirty="0" err="1" smtClean="0"/>
              <a:t>structrue</a:t>
            </a:r>
            <a:r>
              <a:rPr lang="en-US" altLang="zh-CN" dirty="0" smtClean="0"/>
              <a:t>). The top surface is a 5 QL co-doped film with more V atoms, which has larger </a:t>
            </a:r>
            <a:r>
              <a:rPr lang="en-US" altLang="zh-CN" dirty="0" err="1" smtClean="0"/>
              <a:t>coercivity</a:t>
            </a:r>
            <a:r>
              <a:rPr lang="en-US" altLang="zh-CN" dirty="0" smtClean="0"/>
              <a:t>. The bottom surface is a 5 QL co-doped film with more Cr atoms, which has smaller coercive fields. The top and bottom films are separated by a 3QL non-doped (</a:t>
            </a:r>
            <a:r>
              <a:rPr lang="en-US" altLang="zh-CN" dirty="0" err="1" smtClean="0"/>
              <a:t>Bi,Sb</a:t>
            </a:r>
            <a:r>
              <a:rPr lang="en-US" altLang="zh-CN" dirty="0" smtClean="0"/>
              <a:t>)2Te3, which decouple their magnetization. We observed a perfect “zero plateau” due to anti-parallel alignment of the magnetizations of the two surfaces. The “off state” has a resistance over 20 h/e^2 (~0.5 Mega Ohm) and the “one state” has a resistance of zero. (the feature around zero field in the lower right panel may come from magnetization reversal of some small magnetic domains. )</a:t>
            </a:r>
            <a:endParaRPr lang="zh-CN" altLang="en-US" dirty="0" smtClean="0"/>
          </a:p>
        </p:txBody>
      </p:sp>
      <p:sp>
        <p:nvSpPr>
          <p:cNvPr id="64516"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9BF05CC-8F3E-434E-9EE2-626EDB351B6F}"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48</a:t>
            </a:fld>
            <a:endPar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15164489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790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50790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200">
                <a:solidFill>
                  <a:schemeClr val="tx1"/>
                </a:solidFill>
                <a:latin typeface="Calibri" pitchFamily="34" charset="0"/>
                <a:ea typeface="宋体" pitchFamily="2" charset="-122"/>
              </a:defRPr>
            </a:lvl1pPr>
            <a:lvl2pPr marL="742950" indent="-285750">
              <a:defRPr sz="1200">
                <a:solidFill>
                  <a:schemeClr val="tx1"/>
                </a:solidFill>
                <a:latin typeface="Calibri" pitchFamily="34" charset="0"/>
                <a:ea typeface="宋体" pitchFamily="2" charset="-122"/>
              </a:defRPr>
            </a:lvl2pPr>
            <a:lvl3pPr marL="1143000" indent="-228600">
              <a:defRPr sz="1200">
                <a:solidFill>
                  <a:schemeClr val="tx1"/>
                </a:solidFill>
                <a:latin typeface="Calibri" pitchFamily="34" charset="0"/>
                <a:ea typeface="宋体" pitchFamily="2" charset="-122"/>
              </a:defRPr>
            </a:lvl3pPr>
            <a:lvl4pPr marL="1600200" indent="-228600">
              <a:defRPr sz="1200">
                <a:solidFill>
                  <a:schemeClr val="tx1"/>
                </a:solidFill>
                <a:latin typeface="Calibri" pitchFamily="34" charset="0"/>
                <a:ea typeface="宋体" pitchFamily="2" charset="-122"/>
              </a:defRPr>
            </a:lvl4pPr>
            <a:lvl5pPr marL="2057400" indent="-228600">
              <a:defRPr sz="1200">
                <a:solidFill>
                  <a:schemeClr val="tx1"/>
                </a:solidFill>
                <a:latin typeface="Calibri" pitchFamily="34" charset="0"/>
                <a:ea typeface="宋体" pitchFamily="2" charset="-122"/>
              </a:defRPr>
            </a:lvl5pPr>
            <a:lvl6pPr marL="2514600" indent="-228600" eaLnBrk="0" fontAlgn="base" hangingPunct="0">
              <a:spcBef>
                <a:spcPct val="30000"/>
              </a:spcBef>
              <a:spcAft>
                <a:spcPct val="0"/>
              </a:spcAft>
              <a:defRPr sz="1200">
                <a:solidFill>
                  <a:schemeClr val="tx1"/>
                </a:solidFill>
                <a:latin typeface="Calibri" pitchFamily="34" charset="0"/>
                <a:ea typeface="宋体" pitchFamily="2" charset="-122"/>
              </a:defRPr>
            </a:lvl6pPr>
            <a:lvl7pPr marL="2971800" indent="-228600" eaLnBrk="0" fontAlgn="base" hangingPunct="0">
              <a:spcBef>
                <a:spcPct val="30000"/>
              </a:spcBef>
              <a:spcAft>
                <a:spcPct val="0"/>
              </a:spcAft>
              <a:defRPr sz="1200">
                <a:solidFill>
                  <a:schemeClr val="tx1"/>
                </a:solidFill>
                <a:latin typeface="Calibri" pitchFamily="34" charset="0"/>
                <a:ea typeface="宋体" pitchFamily="2" charset="-122"/>
              </a:defRPr>
            </a:lvl7pPr>
            <a:lvl8pPr marL="3429000" indent="-228600" eaLnBrk="0" fontAlgn="base" hangingPunct="0">
              <a:spcBef>
                <a:spcPct val="30000"/>
              </a:spcBef>
              <a:spcAft>
                <a:spcPct val="0"/>
              </a:spcAft>
              <a:defRPr sz="1200">
                <a:solidFill>
                  <a:schemeClr val="tx1"/>
                </a:solidFill>
                <a:latin typeface="Calibri" pitchFamily="34" charset="0"/>
                <a:ea typeface="宋体" pitchFamily="2" charset="-122"/>
              </a:defRPr>
            </a:lvl8pPr>
            <a:lvl9pPr marL="3886200" indent="-228600" eaLnBrk="0" fontAlgn="base" hangingPunct="0">
              <a:spcBef>
                <a:spcPct val="30000"/>
              </a:spcBef>
              <a:spcAft>
                <a:spcPct val="0"/>
              </a:spcAft>
              <a:defRPr sz="1200">
                <a:solidFill>
                  <a:schemeClr val="tx1"/>
                </a:solidFill>
                <a:latin typeface="Calibri" pitchFamily="34" charset="0"/>
                <a:ea typeface="宋体" pitchFamily="2"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83CF2F0-63F3-49C5-B1AA-6C32410AA560}" type="slidenum">
              <a:rPr kumimoji="0" lang="zh-CN" altLang="en-US" sz="1200" b="0" i="0" u="none" strike="noStrike" kern="1200" cap="none" spc="0" normalizeH="0" baseline="0" noProof="0">
                <a:ln>
                  <a:noFill/>
                </a:ln>
                <a:solidFill>
                  <a:srgbClr val="000000"/>
                </a:solidFill>
                <a:effectLst/>
                <a:uLnTx/>
                <a:uFillTx/>
                <a:latin typeface="Calibri" pitchFamily="34" charset="0"/>
                <a:ea typeface="宋体"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zh-CN" altLang="en-US" sz="12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Tree>
    <p:extLst>
      <p:ext uri="{BB962C8B-B14F-4D97-AF65-F5344CB8AC3E}">
        <p14:creationId xmlns:p14="http://schemas.microsoft.com/office/powerpoint/2010/main" val="26262438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146"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014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dirty="0" smtClean="0"/>
          </a:p>
        </p:txBody>
      </p:sp>
      <p:sp>
        <p:nvSpPr>
          <p:cNvPr id="39014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D8AF778-1E1C-4CEC-A7B8-44B6984C2DC2}" type="slidenum">
              <a:rPr kumimoji="0" lang="zh-CN" altLang="en-US" sz="1200" b="0" i="0" u="none" strike="noStrike" kern="1200" cap="none" spc="0" normalizeH="0" baseline="0" noProof="0">
                <a:ln>
                  <a:noFill/>
                </a:ln>
                <a:solidFill>
                  <a:srgbClr val="000000"/>
                </a:solidFill>
                <a:effectLst/>
                <a:uLnTx/>
                <a:uFillTx/>
                <a:latin typeface="Arial" pitchFamily="34" charset="0"/>
                <a:ea typeface="宋体"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zh-CN" altLang="en-US" sz="12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Tree>
    <p:extLst>
      <p:ext uri="{BB962C8B-B14F-4D97-AF65-F5344CB8AC3E}">
        <p14:creationId xmlns:p14="http://schemas.microsoft.com/office/powerpoint/2010/main" val="187066829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790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50790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200">
                <a:solidFill>
                  <a:schemeClr val="tx1"/>
                </a:solidFill>
                <a:latin typeface="Calibri" pitchFamily="34" charset="0"/>
                <a:ea typeface="宋体" pitchFamily="2" charset="-122"/>
              </a:defRPr>
            </a:lvl1pPr>
            <a:lvl2pPr marL="742950" indent="-285750">
              <a:defRPr sz="1200">
                <a:solidFill>
                  <a:schemeClr val="tx1"/>
                </a:solidFill>
                <a:latin typeface="Calibri" pitchFamily="34" charset="0"/>
                <a:ea typeface="宋体" pitchFamily="2" charset="-122"/>
              </a:defRPr>
            </a:lvl2pPr>
            <a:lvl3pPr marL="1143000" indent="-228600">
              <a:defRPr sz="1200">
                <a:solidFill>
                  <a:schemeClr val="tx1"/>
                </a:solidFill>
                <a:latin typeface="Calibri" pitchFamily="34" charset="0"/>
                <a:ea typeface="宋体" pitchFamily="2" charset="-122"/>
              </a:defRPr>
            </a:lvl3pPr>
            <a:lvl4pPr marL="1600200" indent="-228600">
              <a:defRPr sz="1200">
                <a:solidFill>
                  <a:schemeClr val="tx1"/>
                </a:solidFill>
                <a:latin typeface="Calibri" pitchFamily="34" charset="0"/>
                <a:ea typeface="宋体" pitchFamily="2" charset="-122"/>
              </a:defRPr>
            </a:lvl4pPr>
            <a:lvl5pPr marL="2057400" indent="-228600">
              <a:defRPr sz="1200">
                <a:solidFill>
                  <a:schemeClr val="tx1"/>
                </a:solidFill>
                <a:latin typeface="Calibri" pitchFamily="34" charset="0"/>
                <a:ea typeface="宋体" pitchFamily="2" charset="-122"/>
              </a:defRPr>
            </a:lvl5pPr>
            <a:lvl6pPr marL="2514600" indent="-228600" eaLnBrk="0" fontAlgn="base" hangingPunct="0">
              <a:spcBef>
                <a:spcPct val="30000"/>
              </a:spcBef>
              <a:spcAft>
                <a:spcPct val="0"/>
              </a:spcAft>
              <a:defRPr sz="1200">
                <a:solidFill>
                  <a:schemeClr val="tx1"/>
                </a:solidFill>
                <a:latin typeface="Calibri" pitchFamily="34" charset="0"/>
                <a:ea typeface="宋体" pitchFamily="2" charset="-122"/>
              </a:defRPr>
            </a:lvl6pPr>
            <a:lvl7pPr marL="2971800" indent="-228600" eaLnBrk="0" fontAlgn="base" hangingPunct="0">
              <a:spcBef>
                <a:spcPct val="30000"/>
              </a:spcBef>
              <a:spcAft>
                <a:spcPct val="0"/>
              </a:spcAft>
              <a:defRPr sz="1200">
                <a:solidFill>
                  <a:schemeClr val="tx1"/>
                </a:solidFill>
                <a:latin typeface="Calibri" pitchFamily="34" charset="0"/>
                <a:ea typeface="宋体" pitchFamily="2" charset="-122"/>
              </a:defRPr>
            </a:lvl7pPr>
            <a:lvl8pPr marL="3429000" indent="-228600" eaLnBrk="0" fontAlgn="base" hangingPunct="0">
              <a:spcBef>
                <a:spcPct val="30000"/>
              </a:spcBef>
              <a:spcAft>
                <a:spcPct val="0"/>
              </a:spcAft>
              <a:defRPr sz="1200">
                <a:solidFill>
                  <a:schemeClr val="tx1"/>
                </a:solidFill>
                <a:latin typeface="Calibri" pitchFamily="34" charset="0"/>
                <a:ea typeface="宋体" pitchFamily="2" charset="-122"/>
              </a:defRPr>
            </a:lvl8pPr>
            <a:lvl9pPr marL="3886200" indent="-228600" eaLnBrk="0" fontAlgn="base" hangingPunct="0">
              <a:spcBef>
                <a:spcPct val="30000"/>
              </a:spcBef>
              <a:spcAft>
                <a:spcPct val="0"/>
              </a:spcAft>
              <a:defRPr sz="1200">
                <a:solidFill>
                  <a:schemeClr val="tx1"/>
                </a:solidFill>
                <a:latin typeface="Calibri" pitchFamily="34" charset="0"/>
                <a:ea typeface="宋体" pitchFamily="2"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83CF2F0-63F3-49C5-B1AA-6C32410AA560}" type="slidenum">
              <a:rPr kumimoji="0" lang="zh-CN" altLang="en-US" sz="1200" b="0" i="0" u="none" strike="noStrike" kern="1200" cap="none" spc="0" normalizeH="0" baseline="0" noProof="0">
                <a:ln>
                  <a:noFill/>
                </a:ln>
                <a:solidFill>
                  <a:srgbClr val="000000"/>
                </a:solidFill>
                <a:effectLst/>
                <a:uLnTx/>
                <a:uFillTx/>
                <a:latin typeface="Calibri" pitchFamily="34" charset="0"/>
                <a:ea typeface="宋体"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zh-CN" altLang="en-US" sz="12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Tree>
    <p:extLst>
      <p:ext uri="{BB962C8B-B14F-4D97-AF65-F5344CB8AC3E}">
        <p14:creationId xmlns:p14="http://schemas.microsoft.com/office/powerpoint/2010/main" val="11156201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713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34714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ea typeface="宋体" pitchFamily="2" charset="-122"/>
              </a:defRPr>
            </a:lvl1pPr>
            <a:lvl2pPr marL="742950" indent="-285750" eaLnBrk="0" hangingPunct="0">
              <a:spcBef>
                <a:spcPct val="30000"/>
              </a:spcBef>
              <a:defRPr sz="1200">
                <a:solidFill>
                  <a:schemeClr val="tx1"/>
                </a:solidFill>
                <a:latin typeface="Calibri" pitchFamily="34" charset="0"/>
                <a:ea typeface="宋体" pitchFamily="2" charset="-122"/>
              </a:defRPr>
            </a:lvl2pPr>
            <a:lvl3pPr marL="1143000" indent="-228600" eaLnBrk="0" hangingPunct="0">
              <a:spcBef>
                <a:spcPct val="30000"/>
              </a:spcBef>
              <a:defRPr sz="1200">
                <a:solidFill>
                  <a:schemeClr val="tx1"/>
                </a:solidFill>
                <a:latin typeface="Calibri" pitchFamily="34" charset="0"/>
                <a:ea typeface="宋体" pitchFamily="2" charset="-122"/>
              </a:defRPr>
            </a:lvl3pPr>
            <a:lvl4pPr marL="1600200" indent="-228600" eaLnBrk="0" hangingPunct="0">
              <a:spcBef>
                <a:spcPct val="30000"/>
              </a:spcBef>
              <a:defRPr sz="1200">
                <a:solidFill>
                  <a:schemeClr val="tx1"/>
                </a:solidFill>
                <a:latin typeface="Calibri" pitchFamily="34" charset="0"/>
                <a:ea typeface="宋体" pitchFamily="2" charset="-122"/>
              </a:defRPr>
            </a:lvl4pPr>
            <a:lvl5pPr marL="2057400" indent="-228600" eaLnBrk="0" hangingPunct="0">
              <a:spcBef>
                <a:spcPct val="30000"/>
              </a:spcBef>
              <a:defRPr sz="1200">
                <a:solidFill>
                  <a:schemeClr val="tx1"/>
                </a:solidFill>
                <a:latin typeface="Calibri" pitchFamily="34" charset="0"/>
                <a:ea typeface="宋体" pitchFamily="2" charset="-122"/>
              </a:defRPr>
            </a:lvl5pPr>
            <a:lvl6pPr marL="2514600" indent="-228600" eaLnBrk="0" fontAlgn="base" hangingPunct="0">
              <a:spcBef>
                <a:spcPct val="30000"/>
              </a:spcBef>
              <a:spcAft>
                <a:spcPct val="0"/>
              </a:spcAft>
              <a:defRPr sz="1200">
                <a:solidFill>
                  <a:schemeClr val="tx1"/>
                </a:solidFill>
                <a:latin typeface="Calibri" pitchFamily="34" charset="0"/>
                <a:ea typeface="宋体" pitchFamily="2" charset="-122"/>
              </a:defRPr>
            </a:lvl6pPr>
            <a:lvl7pPr marL="2971800" indent="-228600" eaLnBrk="0" fontAlgn="base" hangingPunct="0">
              <a:spcBef>
                <a:spcPct val="30000"/>
              </a:spcBef>
              <a:spcAft>
                <a:spcPct val="0"/>
              </a:spcAft>
              <a:defRPr sz="1200">
                <a:solidFill>
                  <a:schemeClr val="tx1"/>
                </a:solidFill>
                <a:latin typeface="Calibri" pitchFamily="34" charset="0"/>
                <a:ea typeface="宋体" pitchFamily="2" charset="-122"/>
              </a:defRPr>
            </a:lvl7pPr>
            <a:lvl8pPr marL="3429000" indent="-228600" eaLnBrk="0" fontAlgn="base" hangingPunct="0">
              <a:spcBef>
                <a:spcPct val="30000"/>
              </a:spcBef>
              <a:spcAft>
                <a:spcPct val="0"/>
              </a:spcAft>
              <a:defRPr sz="1200">
                <a:solidFill>
                  <a:schemeClr val="tx1"/>
                </a:solidFill>
                <a:latin typeface="Calibri" pitchFamily="34" charset="0"/>
                <a:ea typeface="宋体" pitchFamily="2" charset="-122"/>
              </a:defRPr>
            </a:lvl8pPr>
            <a:lvl9pPr marL="3886200" indent="-228600" eaLnBrk="0" fontAlgn="base" hangingPunct="0">
              <a:spcBef>
                <a:spcPct val="30000"/>
              </a:spcBef>
              <a:spcAft>
                <a:spcPct val="0"/>
              </a:spcAft>
              <a:defRPr sz="1200">
                <a:solidFill>
                  <a:schemeClr val="tx1"/>
                </a:solidFill>
                <a:latin typeface="Calibri" pitchFamily="34" charset="0"/>
                <a:ea typeface="宋体" pitchFamily="2" charset="-122"/>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B8153BF0-6753-4D12-A18F-A0BDD8703CCC}" type="slidenum">
              <a:rPr kumimoji="0" lang="zh-CN" altLang="en-US" sz="1200" b="0" i="0" u="none" strike="noStrike" kern="1200" cap="none" spc="0" normalizeH="0" baseline="0" noProof="0">
                <a:ln>
                  <a:noFill/>
                </a:ln>
                <a:solidFill>
                  <a:srgbClr val="000000"/>
                </a:solidFill>
                <a:effectLst/>
                <a:uLnTx/>
                <a:uFillTx/>
                <a:latin typeface="Calibri" pitchFamily="34" charset="0"/>
                <a:ea typeface="宋体" pitchFamily="2" charset="-122"/>
                <a:cs typeface="+mn-cs"/>
              </a:rPr>
              <a:pPr marL="0" marR="0" lvl="0" indent="0" algn="r" defTabSz="914400" rtl="0" eaLnBrk="1" fontAlgn="auto" latinLnBrk="0" hangingPunct="1">
                <a:lnSpc>
                  <a:spcPct val="100000"/>
                </a:lnSpc>
                <a:spcBef>
                  <a:spcPct val="0"/>
                </a:spcBef>
                <a:spcAft>
                  <a:spcPts val="0"/>
                </a:spcAft>
                <a:buClrTx/>
                <a:buSzTx/>
                <a:buFontTx/>
                <a:buNone/>
                <a:tabLst/>
                <a:defRPr/>
              </a:pPr>
              <a:t>4</a:t>
            </a:fld>
            <a:endParaRPr kumimoji="0" lang="zh-CN" altLang="en-US" sz="12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Tree>
    <p:extLst>
      <p:ext uri="{BB962C8B-B14F-4D97-AF65-F5344CB8AC3E}">
        <p14:creationId xmlns:p14="http://schemas.microsoft.com/office/powerpoint/2010/main" val="12440603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200">
                <a:solidFill>
                  <a:schemeClr val="tx1"/>
                </a:solidFill>
                <a:latin typeface="Calibri" pitchFamily="34" charset="0"/>
                <a:ea typeface="宋体" pitchFamily="2" charset="-122"/>
              </a:defRPr>
            </a:lvl1pPr>
            <a:lvl2pPr marL="742950" indent="-285750">
              <a:defRPr sz="1200">
                <a:solidFill>
                  <a:schemeClr val="tx1"/>
                </a:solidFill>
                <a:latin typeface="Calibri" pitchFamily="34" charset="0"/>
                <a:ea typeface="宋体" pitchFamily="2" charset="-122"/>
              </a:defRPr>
            </a:lvl2pPr>
            <a:lvl3pPr marL="1143000" indent="-228600">
              <a:defRPr sz="1200">
                <a:solidFill>
                  <a:schemeClr val="tx1"/>
                </a:solidFill>
                <a:latin typeface="Calibri" pitchFamily="34" charset="0"/>
                <a:ea typeface="宋体" pitchFamily="2" charset="-122"/>
              </a:defRPr>
            </a:lvl3pPr>
            <a:lvl4pPr marL="1600200" indent="-228600">
              <a:defRPr sz="1200">
                <a:solidFill>
                  <a:schemeClr val="tx1"/>
                </a:solidFill>
                <a:latin typeface="Calibri" pitchFamily="34" charset="0"/>
                <a:ea typeface="宋体" pitchFamily="2" charset="-122"/>
              </a:defRPr>
            </a:lvl4pPr>
            <a:lvl5pPr marL="2057400" indent="-228600">
              <a:defRPr sz="1200">
                <a:solidFill>
                  <a:schemeClr val="tx1"/>
                </a:solidFill>
                <a:latin typeface="Calibri" pitchFamily="34" charset="0"/>
                <a:ea typeface="宋体" pitchFamily="2" charset="-122"/>
              </a:defRPr>
            </a:lvl5pPr>
            <a:lvl6pPr marL="2514600" indent="-228600" eaLnBrk="0" fontAlgn="base" hangingPunct="0">
              <a:spcBef>
                <a:spcPct val="30000"/>
              </a:spcBef>
              <a:spcAft>
                <a:spcPct val="0"/>
              </a:spcAft>
              <a:defRPr sz="1200">
                <a:solidFill>
                  <a:schemeClr val="tx1"/>
                </a:solidFill>
                <a:latin typeface="Calibri" pitchFamily="34" charset="0"/>
                <a:ea typeface="宋体" pitchFamily="2" charset="-122"/>
              </a:defRPr>
            </a:lvl6pPr>
            <a:lvl7pPr marL="2971800" indent="-228600" eaLnBrk="0" fontAlgn="base" hangingPunct="0">
              <a:spcBef>
                <a:spcPct val="30000"/>
              </a:spcBef>
              <a:spcAft>
                <a:spcPct val="0"/>
              </a:spcAft>
              <a:defRPr sz="1200">
                <a:solidFill>
                  <a:schemeClr val="tx1"/>
                </a:solidFill>
                <a:latin typeface="Calibri" pitchFamily="34" charset="0"/>
                <a:ea typeface="宋体" pitchFamily="2" charset="-122"/>
              </a:defRPr>
            </a:lvl7pPr>
            <a:lvl8pPr marL="3429000" indent="-228600" eaLnBrk="0" fontAlgn="base" hangingPunct="0">
              <a:spcBef>
                <a:spcPct val="30000"/>
              </a:spcBef>
              <a:spcAft>
                <a:spcPct val="0"/>
              </a:spcAft>
              <a:defRPr sz="1200">
                <a:solidFill>
                  <a:schemeClr val="tx1"/>
                </a:solidFill>
                <a:latin typeface="Calibri" pitchFamily="34" charset="0"/>
                <a:ea typeface="宋体" pitchFamily="2" charset="-122"/>
              </a:defRPr>
            </a:lvl8pPr>
            <a:lvl9pPr marL="3886200" indent="-228600" eaLnBrk="0" fontAlgn="base" hangingPunct="0">
              <a:spcBef>
                <a:spcPct val="30000"/>
              </a:spcBef>
              <a:spcAft>
                <a:spcPct val="0"/>
              </a:spcAft>
              <a:defRPr sz="1200">
                <a:solidFill>
                  <a:schemeClr val="tx1"/>
                </a:solidFill>
                <a:latin typeface="Calibri" pitchFamily="34" charset="0"/>
                <a:ea typeface="宋体" pitchFamily="2"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FB1D132C-7891-4083-BE36-9C3275845660}" type="slidenum">
              <a:rPr kumimoji="0" lang="en-US" altLang="zh-CN" sz="1200" b="0" i="0" u="none" strike="noStrike" kern="1200" cap="none" spc="0" normalizeH="0" baseline="0" noProof="0">
                <a:ln>
                  <a:noFill/>
                </a:ln>
                <a:solidFill>
                  <a:srgbClr val="000000"/>
                </a:solidFill>
                <a:effectLst/>
                <a:uLnTx/>
                <a:uFillTx/>
                <a:latin typeface="Arial" pitchFamily="34" charset="0"/>
                <a:ea typeface="宋体"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altLang="zh-CN" sz="12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36761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762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zh-CN" smtClean="0"/>
              <a:t>We started this study last year. By standard MBE film growth technique, we could prepare TI films with LBL thickness control. </a:t>
            </a:r>
          </a:p>
        </p:txBody>
      </p:sp>
    </p:spTree>
    <p:extLst>
      <p:ext uri="{BB962C8B-B14F-4D97-AF65-F5344CB8AC3E}">
        <p14:creationId xmlns:p14="http://schemas.microsoft.com/office/powerpoint/2010/main" val="16260118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6402"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6403"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zh-CN" smtClean="0"/>
              <a:t>Let’s first talk about TI. In this slide, I show you the difference between ordinary insulator and topological insulator. This is the band structure of a normal insulator, the valence band, the conduction band, and the energy gap between. If the gap is not large, and the spin-orbital coupling in the material is very strong, then there will be a band twisting. The band twisting produces linearly dispersed and spin-polarized bands within the gap. The states are very robust unless the time-reversal symmetry of the system is broken because of the Kramers degeneracy. </a:t>
            </a:r>
          </a:p>
          <a:p>
            <a:r>
              <a:rPr lang="en-US" altLang="zh-CN" smtClean="0"/>
              <a:t>Therefore, the band topology is very different. </a:t>
            </a:r>
          </a:p>
          <a:p>
            <a:r>
              <a:rPr lang="en-US" altLang="zh-CN" smtClean="0"/>
              <a:t>In real space, TI can be regarded as a bulk-insulating narrow-band semiconductor with metallic states on its surface or boundary. </a:t>
            </a:r>
            <a:endParaRPr lang="zh-CN" altLang="en-US" smtClean="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74C90B-2E43-44EB-ABF1-28FA99F0994E}" type="slidenum">
              <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8056915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4594"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4595"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zh-CN" smtClean="0"/>
              <a:t>A question is that is it possible to realize QHE without magnetic field. Or in other words, is it possible to find an topological insulator  without magnetic field? The answer is yes. In 1988, Haldane propose a mode, which is basically a graphene but with its time reversal symmetry broken somehow. We know the energy band of graphene is a Dirac cone. By breaking its TRS, the Dirac cone will be gapped and become an insulator. Such an insulator is an topological insulator with Chern number of 1. Thus we can observe QHE in this system without Landau levels. It means QHE can appear without magnetic field and high sample mobility, which will be good at application of QHE. Unfortunately, the graphene with broken TRS is difficult to realize. Little progress has been made in this direction.</a:t>
            </a:r>
            <a:endParaRPr lang="zh-CN" altLang="en-US" smtClean="0"/>
          </a:p>
        </p:txBody>
      </p:sp>
      <p:sp>
        <p:nvSpPr>
          <p:cNvPr id="494596"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200">
                <a:solidFill>
                  <a:schemeClr val="tx1"/>
                </a:solidFill>
                <a:latin typeface="Calibri" pitchFamily="34" charset="0"/>
                <a:ea typeface="宋体" pitchFamily="2" charset="-122"/>
              </a:defRPr>
            </a:lvl1pPr>
            <a:lvl2pPr marL="742950" indent="-285750">
              <a:defRPr sz="1200">
                <a:solidFill>
                  <a:schemeClr val="tx1"/>
                </a:solidFill>
                <a:latin typeface="Calibri" pitchFamily="34" charset="0"/>
                <a:ea typeface="宋体" pitchFamily="2" charset="-122"/>
              </a:defRPr>
            </a:lvl2pPr>
            <a:lvl3pPr marL="1143000" indent="-228600">
              <a:defRPr sz="1200">
                <a:solidFill>
                  <a:schemeClr val="tx1"/>
                </a:solidFill>
                <a:latin typeface="Calibri" pitchFamily="34" charset="0"/>
                <a:ea typeface="宋体" pitchFamily="2" charset="-122"/>
              </a:defRPr>
            </a:lvl3pPr>
            <a:lvl4pPr marL="1600200" indent="-228600">
              <a:defRPr sz="1200">
                <a:solidFill>
                  <a:schemeClr val="tx1"/>
                </a:solidFill>
                <a:latin typeface="Calibri" pitchFamily="34" charset="0"/>
                <a:ea typeface="宋体" pitchFamily="2" charset="-122"/>
              </a:defRPr>
            </a:lvl4pPr>
            <a:lvl5pPr marL="2057400" indent="-228600">
              <a:defRPr sz="1200">
                <a:solidFill>
                  <a:schemeClr val="tx1"/>
                </a:solidFill>
                <a:latin typeface="Calibri" pitchFamily="34" charset="0"/>
                <a:ea typeface="宋体" pitchFamily="2" charset="-122"/>
              </a:defRPr>
            </a:lvl5pPr>
            <a:lvl6pPr marL="2514600" indent="-228600" eaLnBrk="0" fontAlgn="base" hangingPunct="0">
              <a:spcBef>
                <a:spcPct val="30000"/>
              </a:spcBef>
              <a:spcAft>
                <a:spcPct val="0"/>
              </a:spcAft>
              <a:defRPr sz="1200">
                <a:solidFill>
                  <a:schemeClr val="tx1"/>
                </a:solidFill>
                <a:latin typeface="Calibri" pitchFamily="34" charset="0"/>
                <a:ea typeface="宋体" pitchFamily="2" charset="-122"/>
              </a:defRPr>
            </a:lvl6pPr>
            <a:lvl7pPr marL="2971800" indent="-228600" eaLnBrk="0" fontAlgn="base" hangingPunct="0">
              <a:spcBef>
                <a:spcPct val="30000"/>
              </a:spcBef>
              <a:spcAft>
                <a:spcPct val="0"/>
              </a:spcAft>
              <a:defRPr sz="1200">
                <a:solidFill>
                  <a:schemeClr val="tx1"/>
                </a:solidFill>
                <a:latin typeface="Calibri" pitchFamily="34" charset="0"/>
                <a:ea typeface="宋体" pitchFamily="2" charset="-122"/>
              </a:defRPr>
            </a:lvl7pPr>
            <a:lvl8pPr marL="3429000" indent="-228600" eaLnBrk="0" fontAlgn="base" hangingPunct="0">
              <a:spcBef>
                <a:spcPct val="30000"/>
              </a:spcBef>
              <a:spcAft>
                <a:spcPct val="0"/>
              </a:spcAft>
              <a:defRPr sz="1200">
                <a:solidFill>
                  <a:schemeClr val="tx1"/>
                </a:solidFill>
                <a:latin typeface="Calibri" pitchFamily="34" charset="0"/>
                <a:ea typeface="宋体" pitchFamily="2" charset="-122"/>
              </a:defRPr>
            </a:lvl8pPr>
            <a:lvl9pPr marL="3886200" indent="-228600" eaLnBrk="0" fontAlgn="base" hangingPunct="0">
              <a:spcBef>
                <a:spcPct val="30000"/>
              </a:spcBef>
              <a:spcAft>
                <a:spcPct val="0"/>
              </a:spcAft>
              <a:defRPr sz="1200">
                <a:solidFill>
                  <a:schemeClr val="tx1"/>
                </a:solidFill>
                <a:latin typeface="Calibri" pitchFamily="34" charset="0"/>
                <a:ea typeface="宋体" pitchFamily="2"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1083553-03B2-4FB4-8326-1B55ED28069E}" type="slidenum">
              <a:rPr kumimoji="0" lang="zh-CN" altLang="en-US" sz="1200" b="0" i="0" u="none" strike="noStrike" kern="1200" cap="none" spc="0" normalizeH="0" baseline="0" noProof="0">
                <a:ln>
                  <a:noFill/>
                </a:ln>
                <a:solidFill>
                  <a:srgbClr val="000000"/>
                </a:solidFill>
                <a:effectLst/>
                <a:uLnTx/>
                <a:uFillTx/>
                <a:latin typeface="Calibri" pitchFamily="34" charset="0"/>
                <a:ea typeface="宋体"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Tree>
    <p:extLst>
      <p:ext uri="{BB962C8B-B14F-4D97-AF65-F5344CB8AC3E}">
        <p14:creationId xmlns:p14="http://schemas.microsoft.com/office/powerpoint/2010/main" val="36830424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561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561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zh-CN" smtClean="0"/>
              <a:t>If we introduce ferromagnetism in a 3D TI, the broken TRS will open a gap at the Dirac surface states. Such a gap-opening was reported in spin-resolved ARPES. The gapped Dirac surface states is actually a QH insulator with half QH conductance. To measure the QH conductance we need to produce an edge. However, the surface states of a 3D TI with closed surface has no edge.</a:t>
            </a:r>
            <a:endParaRPr lang="zh-CN" altLang="en-US" smtClean="0"/>
          </a:p>
          <a:p>
            <a:r>
              <a:rPr lang="en-US" altLang="zh-CN" smtClean="0"/>
              <a:t>To produce the edge, we just reduce the film thickness. Since the top and bottom surfaces have different topological character, the film edge becomes a topological edge, and carry a full quantum conductance--</a:t>
            </a:r>
            <a:r>
              <a:rPr lang="en-US" altLang="zh-CN" i="1" smtClean="0"/>
              <a:t>e</a:t>
            </a:r>
            <a:r>
              <a:rPr lang="en-US" altLang="zh-CN" i="1" baseline="30000" smtClean="0"/>
              <a:t>2</a:t>
            </a:r>
            <a:r>
              <a:rPr lang="en-US" altLang="zh-CN" i="1" smtClean="0"/>
              <a:t>/h</a:t>
            </a:r>
            <a:r>
              <a:rPr lang="en-US" altLang="zh-CN" smtClean="0"/>
              <a:t>. </a:t>
            </a:r>
            <a:endParaRPr lang="zh-CN" altLang="en-US" smtClean="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84BB99-15ED-4A73-BE43-C8C64A9560FE}" type="slidenum">
              <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6492955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845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845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zh-CN" smtClean="0"/>
              <a:t>The experiment in our group was done with 3D TI, BiSe----SbTe, so, today we focus on the three materials, which were first studied by Prof. Zhang and Prof. Hasan’s groups. </a:t>
            </a:r>
            <a:endParaRPr lang="zh-CN" altLang="en-US" smtClean="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EC6A3B-3652-4811-B4AA-401F366B897B}" type="slidenum">
              <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5475315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jpeg"/><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4E60D651-9BA1-43BD-856E-141111245729}" type="slidenum">
              <a:rPr lang="en-US"/>
              <a:pPr>
                <a:defRPr/>
              </a:pPr>
              <a:t>‹#›</a:t>
            </a:fld>
            <a:endParaRPr lang="en-US"/>
          </a:p>
        </p:txBody>
      </p:sp>
    </p:spTree>
    <p:extLst>
      <p:ext uri="{BB962C8B-B14F-4D97-AF65-F5344CB8AC3E}">
        <p14:creationId xmlns:p14="http://schemas.microsoft.com/office/powerpoint/2010/main" val="7070465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51E8F83F-FA8A-4A17-8713-4A64AC7A09C6}" type="slidenum">
              <a:rPr lang="en-US"/>
              <a:pPr>
                <a:defRPr/>
              </a:pPr>
              <a:t>‹#›</a:t>
            </a:fld>
            <a:endParaRPr lang="en-US"/>
          </a:p>
        </p:txBody>
      </p:sp>
    </p:spTree>
    <p:extLst>
      <p:ext uri="{BB962C8B-B14F-4D97-AF65-F5344CB8AC3E}">
        <p14:creationId xmlns:p14="http://schemas.microsoft.com/office/powerpoint/2010/main" val="202980719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C4F95CA-26C6-4BAD-BD4B-416BB2C5195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9133527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duotone>
              <a:schemeClr val="bg2"/>
              <a:srgbClr val="FFF1C1"/>
            </a:duotone>
            <a:lum bright="-10000" contrast="-40000"/>
          </a:blip>
          <a:stretch>
            <a:fillRect/>
          </a:stretch>
        </p:blipFill>
        <p:spPr>
          <a:xfrm>
            <a:off x="1" y="5214950"/>
            <a:ext cx="1472173" cy="1643050"/>
          </a:xfrm>
          <a:prstGeom prst="rect">
            <a:avLst/>
          </a:prstGeom>
          <a:noFill/>
          <a:ln>
            <a:noFill/>
          </a:ln>
        </p:spPr>
      </p:pic>
      <p:sp>
        <p:nvSpPr>
          <p:cNvPr id="2" name="标题 1"/>
          <p:cNvSpPr>
            <a:spLocks noGrp="1"/>
          </p:cNvSpPr>
          <p:nvPr>
            <p:ph type="ctrTitle"/>
          </p:nvPr>
        </p:nvSpPr>
        <p:spPr>
          <a:xfrm>
            <a:off x="685800" y="1214422"/>
            <a:ext cx="7772400" cy="1470025"/>
          </a:xfrm>
        </p:spPr>
        <p:txBody>
          <a:bodyPr/>
          <a:lstStyle>
            <a:lvl1pPr algn="ctr">
              <a:defRPr sz="4800"/>
            </a:lvl1pPr>
          </a:lstStyle>
          <a:p>
            <a:r>
              <a:rPr lang="zh-CN" altLang="en-US" smtClean="0"/>
              <a:t>单击此处编辑母版标题样式</a:t>
            </a:r>
            <a:endParaRPr lang="en-US"/>
          </a:p>
        </p:txBody>
      </p:sp>
      <p:sp>
        <p:nvSpPr>
          <p:cNvPr id="3" name="副标题 2"/>
          <p:cNvSpPr>
            <a:spLocks noGrp="1"/>
          </p:cNvSpPr>
          <p:nvPr>
            <p:ph type="subTitle" idx="1"/>
          </p:nvPr>
        </p:nvSpPr>
        <p:spPr>
          <a:xfrm>
            <a:off x="1521733" y="2759581"/>
            <a:ext cx="6100534" cy="1740989"/>
          </a:xfrm>
        </p:spPr>
        <p:txBody>
          <a:bodyPr/>
          <a:lstStyle>
            <a:lvl1pPr marL="0" indent="0" algn="ctr">
              <a:buNone/>
              <a:defRPr lang="zh-CN" altLang="en-US" dirty="0">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en-US"/>
          </a:p>
        </p:txBody>
      </p:sp>
      <p:sp>
        <p:nvSpPr>
          <p:cNvPr id="5" name="日期占位符 3"/>
          <p:cNvSpPr>
            <a:spLocks noGrp="1"/>
          </p:cNvSpPr>
          <p:nvPr>
            <p:ph type="dt" sz="half" idx="10"/>
          </p:nvPr>
        </p:nvSpPr>
        <p:spPr/>
        <p:txBody>
          <a:bodyPr/>
          <a:lstStyle>
            <a:lvl1pPr>
              <a:defRPr/>
            </a:lvl1pPr>
          </a:lstStyle>
          <a:p>
            <a:pPr>
              <a:defRPr/>
            </a:pPr>
            <a:fld id="{EC407CE2-FE78-4E2D-95EB-B60BA34D9BBF}" type="datetimeFigureOut">
              <a:rPr lang="zh-CN" altLang="en-US"/>
              <a:pPr>
                <a:defRPr/>
              </a:pPr>
              <a:t>2018/1/9</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4436E91A-AA55-45DD-9F0B-83C63E871200}" type="slidenum">
              <a:rPr lang="zh-CN" altLang="en-US"/>
              <a:pPr>
                <a:defRPr/>
              </a:pPr>
              <a:t>‹#›</a:t>
            </a:fld>
            <a:endParaRPr lang="zh-CN" altLang="en-US"/>
          </a:p>
        </p:txBody>
      </p:sp>
    </p:spTree>
    <p:extLst>
      <p:ext uri="{BB962C8B-B14F-4D97-AF65-F5344CB8AC3E}">
        <p14:creationId xmlns:p14="http://schemas.microsoft.com/office/powerpoint/2010/main" val="115237963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4" name="矩形 3"/>
          <p:cNvSpPr/>
          <p:nvPr/>
        </p:nvSpPr>
        <p:spPr>
          <a:xfrm>
            <a:off x="0" y="0"/>
            <a:ext cx="669600" cy="6858000"/>
          </a:xfrm>
          <a:prstGeom prst="rect">
            <a:avLst/>
          </a:prstGeom>
          <a:blipFill>
            <a:blip r:embed="rId2" cstate="print">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pic>
        <p:nvPicPr>
          <p:cNvPr id="5" name="图片 4"/>
          <p:cNvPicPr>
            <a:picLocks noChangeAspect="1"/>
          </p:cNvPicPr>
          <p:nvPr/>
        </p:nvPicPr>
        <p:blipFill>
          <a:blip r:embed="rId3" cstate="print">
            <a:duotone>
              <a:schemeClr val="bg2"/>
              <a:srgbClr val="FFF1C1"/>
            </a:duotone>
          </a:blip>
          <a:stretch>
            <a:fillRect/>
          </a:stretch>
        </p:blipFill>
        <p:spPr>
          <a:xfrm>
            <a:off x="8135907" y="0"/>
            <a:ext cx="1008093" cy="1428736"/>
          </a:xfrm>
          <a:prstGeom prst="rect">
            <a:avLst/>
          </a:prstGeom>
          <a:noFill/>
          <a:ln>
            <a:noFill/>
          </a:ln>
        </p:spPr>
      </p:pic>
      <p:sp>
        <p:nvSpPr>
          <p:cNvPr id="2" name="标题 1"/>
          <p:cNvSpPr>
            <a:spLocks noGrp="1"/>
          </p:cNvSpPr>
          <p:nvPr>
            <p:ph type="title"/>
          </p:nvPr>
        </p:nvSpPr>
        <p:spPr/>
        <p:txBody>
          <a:bodyPr/>
          <a:lstStyle>
            <a:lvl1pPr algn="l">
              <a:defRPr/>
            </a:lvl1pPr>
          </a:lstStyle>
          <a:p>
            <a:r>
              <a:rPr lang="zh-CN" altLang="en-US" smtClean="0"/>
              <a:t>单击此处编辑母版标题样式</a:t>
            </a:r>
            <a:endParaRPr 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6" name="日期占位符 3"/>
          <p:cNvSpPr>
            <a:spLocks noGrp="1"/>
          </p:cNvSpPr>
          <p:nvPr>
            <p:ph type="dt" sz="half" idx="10"/>
          </p:nvPr>
        </p:nvSpPr>
        <p:spPr/>
        <p:txBody>
          <a:bodyPr/>
          <a:lstStyle>
            <a:lvl1pPr>
              <a:defRPr/>
            </a:lvl1pPr>
          </a:lstStyle>
          <a:p>
            <a:pPr>
              <a:defRPr/>
            </a:pPr>
            <a:fld id="{BFA3EC86-8A34-4F3C-ABCF-84BFEA21DC14}" type="datetimeFigureOut">
              <a:rPr lang="zh-CN" altLang="en-US"/>
              <a:pPr>
                <a:defRPr/>
              </a:pPr>
              <a:t>2018/1/9</a:t>
            </a:fld>
            <a:endParaRPr lang="zh-CN" altLang="en-US"/>
          </a:p>
        </p:txBody>
      </p:sp>
      <p:sp>
        <p:nvSpPr>
          <p:cNvPr id="7" name="页脚占位符 4"/>
          <p:cNvSpPr>
            <a:spLocks noGrp="1"/>
          </p:cNvSpPr>
          <p:nvPr>
            <p:ph type="ftr" sz="quarter" idx="11"/>
          </p:nvPr>
        </p:nvSpPr>
        <p:spPr/>
        <p:txBody>
          <a:bodyPr/>
          <a:lstStyle>
            <a:lvl1pPr>
              <a:defRPr/>
            </a:lvl1pPr>
          </a:lstStyle>
          <a:p>
            <a:pPr>
              <a:defRPr/>
            </a:pPr>
            <a:endParaRPr lang="zh-CN" altLang="en-US"/>
          </a:p>
        </p:txBody>
      </p:sp>
      <p:sp>
        <p:nvSpPr>
          <p:cNvPr id="8" name="灯片编号占位符 5"/>
          <p:cNvSpPr>
            <a:spLocks noGrp="1"/>
          </p:cNvSpPr>
          <p:nvPr>
            <p:ph type="sldNum" sz="quarter" idx="12"/>
          </p:nvPr>
        </p:nvSpPr>
        <p:spPr/>
        <p:txBody>
          <a:bodyPr/>
          <a:lstStyle>
            <a:lvl1pPr>
              <a:defRPr/>
            </a:lvl1pPr>
          </a:lstStyle>
          <a:p>
            <a:pPr>
              <a:defRPr/>
            </a:pPr>
            <a:fld id="{AFF6CA71-4A98-46F7-B842-BCAA8CDAB917}" type="slidenum">
              <a:rPr lang="zh-CN" altLang="en-US"/>
              <a:pPr>
                <a:defRPr/>
              </a:pPr>
              <a:t>‹#›</a:t>
            </a:fld>
            <a:endParaRPr lang="zh-CN" altLang="en-US"/>
          </a:p>
        </p:txBody>
      </p:sp>
    </p:spTree>
    <p:extLst>
      <p:ext uri="{BB962C8B-B14F-4D97-AF65-F5344CB8AC3E}">
        <p14:creationId xmlns:p14="http://schemas.microsoft.com/office/powerpoint/2010/main" val="297442665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duotone>
              <a:schemeClr val="bg2"/>
              <a:srgbClr val="FFF1C1"/>
            </a:duotone>
            <a:lum bright="-10000" contrast="-30000"/>
          </a:blip>
          <a:stretch>
            <a:fillRect/>
          </a:stretch>
        </p:blipFill>
        <p:spPr>
          <a:xfrm>
            <a:off x="7480636" y="0"/>
            <a:ext cx="1663364" cy="2357430"/>
          </a:xfrm>
          <a:prstGeom prst="rect">
            <a:avLst/>
          </a:prstGeom>
          <a:noFill/>
          <a:ln>
            <a:noFill/>
          </a:ln>
        </p:spPr>
      </p:pic>
      <p:sp>
        <p:nvSpPr>
          <p:cNvPr id="2" name="标题 1"/>
          <p:cNvSpPr>
            <a:spLocks noGrp="1"/>
          </p:cNvSpPr>
          <p:nvPr>
            <p:ph type="title"/>
          </p:nvPr>
        </p:nvSpPr>
        <p:spPr>
          <a:xfrm>
            <a:off x="722313" y="4143369"/>
            <a:ext cx="7772400" cy="1362075"/>
          </a:xfrm>
        </p:spPr>
        <p:txBody>
          <a:bodyPr anchor="t"/>
          <a:lstStyle>
            <a:lvl1pPr algn="l">
              <a:defRPr sz="4000" b="1" cap="all"/>
            </a:lvl1pPr>
          </a:lstStyle>
          <a:p>
            <a:r>
              <a:rPr lang="zh-CN" altLang="en-US" smtClean="0"/>
              <a:t>单击此处编辑母版标题样式</a:t>
            </a:r>
            <a:endParaRPr lang="en-US"/>
          </a:p>
        </p:txBody>
      </p:sp>
      <p:sp>
        <p:nvSpPr>
          <p:cNvPr id="3" name="文本占位符 2"/>
          <p:cNvSpPr>
            <a:spLocks noGrp="1"/>
          </p:cNvSpPr>
          <p:nvPr>
            <p:ph type="body" idx="1"/>
          </p:nvPr>
        </p:nvSpPr>
        <p:spPr>
          <a:xfrm>
            <a:off x="722313" y="2643182"/>
            <a:ext cx="7772400" cy="1500187"/>
          </a:xfrm>
        </p:spPr>
        <p:txBody>
          <a:bodyPr anchor="b"/>
          <a:lstStyle>
            <a:lvl1pPr marL="0" indent="0">
              <a:buNone/>
              <a:defRPr lang="zh-CN" altLang="en-US" sz="2800" smtClean="0">
                <a:effectLst/>
              </a:defRPr>
            </a:lvl1pPr>
            <a:lvl2pPr marL="457200" indent="0">
              <a:buNone/>
              <a:defRPr lang="zh-CN" altLang="en-US" sz="2400" smtClean="0">
                <a:effectLst/>
              </a:defRPr>
            </a:lvl2pPr>
            <a:lvl3pPr marL="914400" indent="0">
              <a:buNone/>
              <a:defRPr lang="zh-CN" altLang="en-US" sz="2000" smtClean="0">
                <a:effectLst/>
              </a:defRPr>
            </a:lvl3pPr>
            <a:lvl4pPr marL="1371600" indent="0">
              <a:buNone/>
              <a:defRPr lang="zh-CN" altLang="en-US" sz="1600" smtClean="0">
                <a:effectLst/>
              </a:defRPr>
            </a:lvl4pPr>
            <a:lvl5pPr marL="1828800" indent="0">
              <a:buNone/>
              <a:defRPr lang="zh-CN" altLang="en-US" sz="1400" dirty="0" smtClean="0">
                <a:effectLst/>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E2D242E5-5FD1-46D0-AF57-0B80086ACED7}" type="datetimeFigureOut">
              <a:rPr lang="zh-CN" altLang="en-US"/>
              <a:pPr>
                <a:defRPr/>
              </a:pPr>
              <a:t>2018/1/9</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C0072D11-4BF4-473C-974F-D5E228F2BB38}" type="slidenum">
              <a:rPr lang="zh-CN" altLang="en-US"/>
              <a:pPr>
                <a:defRPr/>
              </a:pPr>
              <a:t>‹#›</a:t>
            </a:fld>
            <a:endParaRPr lang="zh-CN" altLang="en-US"/>
          </a:p>
        </p:txBody>
      </p:sp>
    </p:spTree>
    <p:extLst>
      <p:ext uri="{BB962C8B-B14F-4D97-AF65-F5344CB8AC3E}">
        <p14:creationId xmlns:p14="http://schemas.microsoft.com/office/powerpoint/2010/main" val="392506936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5" name="矩形 4"/>
          <p:cNvSpPr/>
          <p:nvPr/>
        </p:nvSpPr>
        <p:spPr>
          <a:xfrm>
            <a:off x="0" y="0"/>
            <a:ext cx="655200" cy="6858000"/>
          </a:xfrm>
          <a:prstGeom prst="rect">
            <a:avLst/>
          </a:prstGeom>
          <a:blipFill>
            <a:blip r:embed="rId2" cstate="print">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pic>
        <p:nvPicPr>
          <p:cNvPr id="6" name="图片 5"/>
          <p:cNvPicPr>
            <a:picLocks noChangeAspect="1"/>
          </p:cNvPicPr>
          <p:nvPr/>
        </p:nvPicPr>
        <p:blipFill>
          <a:blip r:embed="rId3" cstate="print">
            <a:duotone>
              <a:schemeClr val="bg2"/>
              <a:srgbClr val="FFF1C1"/>
            </a:duotone>
          </a:blip>
          <a:stretch>
            <a:fillRect/>
          </a:stretch>
        </p:blipFill>
        <p:spPr>
          <a:xfrm>
            <a:off x="8135907" y="0"/>
            <a:ext cx="1008093" cy="1428736"/>
          </a:xfrm>
          <a:prstGeom prst="rect">
            <a:avLst/>
          </a:prstGeom>
          <a:noFill/>
          <a:ln>
            <a:noFill/>
          </a:ln>
        </p:spPr>
      </p:pic>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7" name="日期占位符 4"/>
          <p:cNvSpPr>
            <a:spLocks noGrp="1"/>
          </p:cNvSpPr>
          <p:nvPr>
            <p:ph type="dt" sz="half" idx="10"/>
          </p:nvPr>
        </p:nvSpPr>
        <p:spPr/>
        <p:txBody>
          <a:bodyPr/>
          <a:lstStyle>
            <a:lvl1pPr>
              <a:defRPr/>
            </a:lvl1pPr>
          </a:lstStyle>
          <a:p>
            <a:pPr>
              <a:defRPr/>
            </a:pPr>
            <a:fld id="{7989C3F5-2D33-4629-84C2-E0D4643C2482}" type="datetimeFigureOut">
              <a:rPr lang="zh-CN" altLang="en-US"/>
              <a:pPr>
                <a:defRPr/>
              </a:pPr>
              <a:t>2018/1/9</a:t>
            </a:fld>
            <a:endParaRPr lang="zh-CN" altLang="en-US"/>
          </a:p>
        </p:txBody>
      </p:sp>
      <p:sp>
        <p:nvSpPr>
          <p:cNvPr id="8" name="页脚占位符 5"/>
          <p:cNvSpPr>
            <a:spLocks noGrp="1"/>
          </p:cNvSpPr>
          <p:nvPr>
            <p:ph type="ftr" sz="quarter" idx="11"/>
          </p:nvPr>
        </p:nvSpPr>
        <p:spPr/>
        <p:txBody>
          <a:bodyPr/>
          <a:lstStyle>
            <a:lvl1pPr>
              <a:defRPr/>
            </a:lvl1pPr>
          </a:lstStyle>
          <a:p>
            <a:pPr>
              <a:defRPr/>
            </a:pPr>
            <a:endParaRPr lang="zh-CN" altLang="en-US"/>
          </a:p>
        </p:txBody>
      </p:sp>
      <p:sp>
        <p:nvSpPr>
          <p:cNvPr id="9" name="灯片编号占位符 6"/>
          <p:cNvSpPr>
            <a:spLocks noGrp="1"/>
          </p:cNvSpPr>
          <p:nvPr>
            <p:ph type="sldNum" sz="quarter" idx="12"/>
          </p:nvPr>
        </p:nvSpPr>
        <p:spPr/>
        <p:txBody>
          <a:bodyPr/>
          <a:lstStyle>
            <a:lvl1pPr>
              <a:defRPr/>
            </a:lvl1pPr>
          </a:lstStyle>
          <a:p>
            <a:pPr>
              <a:defRPr/>
            </a:pPr>
            <a:fld id="{6FF27E27-F075-4486-A1FD-B2EE9D73B910}" type="slidenum">
              <a:rPr lang="zh-CN" altLang="en-US"/>
              <a:pPr>
                <a:defRPr/>
              </a:pPr>
              <a:t>‹#›</a:t>
            </a:fld>
            <a:endParaRPr lang="zh-CN" altLang="en-US"/>
          </a:p>
        </p:txBody>
      </p:sp>
    </p:spTree>
    <p:extLst>
      <p:ext uri="{BB962C8B-B14F-4D97-AF65-F5344CB8AC3E}">
        <p14:creationId xmlns:p14="http://schemas.microsoft.com/office/powerpoint/2010/main" val="22501885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7" name="矩形 6"/>
          <p:cNvSpPr/>
          <p:nvPr/>
        </p:nvSpPr>
        <p:spPr>
          <a:xfrm>
            <a:off x="0" y="0"/>
            <a:ext cx="640800" cy="6858000"/>
          </a:xfrm>
          <a:prstGeom prst="rect">
            <a:avLst/>
          </a:prstGeom>
          <a:blipFill>
            <a:blip r:embed="rId2" cstate="print">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pic>
        <p:nvPicPr>
          <p:cNvPr id="8" name="图片 7"/>
          <p:cNvPicPr>
            <a:picLocks noChangeAspect="1"/>
          </p:cNvPicPr>
          <p:nvPr/>
        </p:nvPicPr>
        <p:blipFill>
          <a:blip r:embed="rId3" cstate="print">
            <a:duotone>
              <a:schemeClr val="bg2"/>
              <a:srgbClr val="FFF1C1"/>
            </a:duotone>
          </a:blip>
          <a:stretch>
            <a:fillRect/>
          </a:stretch>
        </p:blipFill>
        <p:spPr>
          <a:xfrm>
            <a:off x="8135907" y="0"/>
            <a:ext cx="1008093" cy="1428736"/>
          </a:xfrm>
          <a:prstGeom prst="rect">
            <a:avLst/>
          </a:prstGeom>
          <a:noFill/>
          <a:ln>
            <a:noFill/>
          </a:ln>
        </p:spPr>
      </p:pic>
      <p:sp>
        <p:nvSpPr>
          <p:cNvPr id="2" name="标题 1"/>
          <p:cNvSpPr>
            <a:spLocks noGrp="1"/>
          </p:cNvSpPr>
          <p:nvPr>
            <p:ph type="title"/>
          </p:nvPr>
        </p:nvSpPr>
        <p:spPr/>
        <p:txBody>
          <a:bodyPr/>
          <a:lstStyle>
            <a:lvl1pPr>
              <a:defRPr/>
            </a:lvl1pPr>
          </a:lstStyle>
          <a:p>
            <a:r>
              <a:rPr lang="zh-CN" altLang="en-US" smtClean="0"/>
              <a:t>单击此处编辑母版标题样式</a:t>
            </a:r>
            <a:endParaRPr 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9" name="日期占位符 6"/>
          <p:cNvSpPr>
            <a:spLocks noGrp="1"/>
          </p:cNvSpPr>
          <p:nvPr>
            <p:ph type="dt" sz="half" idx="10"/>
          </p:nvPr>
        </p:nvSpPr>
        <p:spPr/>
        <p:txBody>
          <a:bodyPr/>
          <a:lstStyle>
            <a:lvl1pPr>
              <a:defRPr/>
            </a:lvl1pPr>
          </a:lstStyle>
          <a:p>
            <a:pPr>
              <a:defRPr/>
            </a:pPr>
            <a:fld id="{3DCC42FC-69E8-40BB-83C1-8A34C8C3AAE1}" type="datetimeFigureOut">
              <a:rPr lang="zh-CN" altLang="en-US"/>
              <a:pPr>
                <a:defRPr/>
              </a:pPr>
              <a:t>2018/1/9</a:t>
            </a:fld>
            <a:endParaRPr lang="zh-CN" altLang="en-US"/>
          </a:p>
        </p:txBody>
      </p:sp>
      <p:sp>
        <p:nvSpPr>
          <p:cNvPr id="10" name="页脚占位符 7"/>
          <p:cNvSpPr>
            <a:spLocks noGrp="1"/>
          </p:cNvSpPr>
          <p:nvPr>
            <p:ph type="ftr" sz="quarter" idx="11"/>
          </p:nvPr>
        </p:nvSpPr>
        <p:spPr/>
        <p:txBody>
          <a:bodyPr/>
          <a:lstStyle>
            <a:lvl1pPr>
              <a:defRPr/>
            </a:lvl1pPr>
          </a:lstStyle>
          <a:p>
            <a:pPr>
              <a:defRPr/>
            </a:pPr>
            <a:endParaRPr lang="zh-CN" altLang="en-US"/>
          </a:p>
        </p:txBody>
      </p:sp>
      <p:sp>
        <p:nvSpPr>
          <p:cNvPr id="11" name="灯片编号占位符 8"/>
          <p:cNvSpPr>
            <a:spLocks noGrp="1"/>
          </p:cNvSpPr>
          <p:nvPr>
            <p:ph type="sldNum" sz="quarter" idx="12"/>
          </p:nvPr>
        </p:nvSpPr>
        <p:spPr/>
        <p:txBody>
          <a:bodyPr/>
          <a:lstStyle>
            <a:lvl1pPr>
              <a:defRPr/>
            </a:lvl1pPr>
          </a:lstStyle>
          <a:p>
            <a:pPr>
              <a:defRPr/>
            </a:pPr>
            <a:fld id="{036A6BF8-2232-4149-9469-811A740D2C3E}" type="slidenum">
              <a:rPr lang="zh-CN" altLang="en-US"/>
              <a:pPr>
                <a:defRPr/>
              </a:pPr>
              <a:t>‹#›</a:t>
            </a:fld>
            <a:endParaRPr lang="zh-CN" altLang="en-US"/>
          </a:p>
        </p:txBody>
      </p:sp>
    </p:spTree>
    <p:extLst>
      <p:ext uri="{BB962C8B-B14F-4D97-AF65-F5344CB8AC3E}">
        <p14:creationId xmlns:p14="http://schemas.microsoft.com/office/powerpoint/2010/main" val="151070457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3" name="矩形 2"/>
          <p:cNvSpPr/>
          <p:nvPr/>
        </p:nvSpPr>
        <p:spPr>
          <a:xfrm>
            <a:off x="0" y="0"/>
            <a:ext cx="669600" cy="6858000"/>
          </a:xfrm>
          <a:prstGeom prst="rect">
            <a:avLst/>
          </a:prstGeom>
          <a:blipFill>
            <a:blip r:embed="rId2" cstate="print">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pic>
        <p:nvPicPr>
          <p:cNvPr id="4" name="图片 3"/>
          <p:cNvPicPr>
            <a:picLocks noChangeAspect="1"/>
          </p:cNvPicPr>
          <p:nvPr/>
        </p:nvPicPr>
        <p:blipFill>
          <a:blip r:embed="rId3" cstate="print">
            <a:duotone>
              <a:schemeClr val="bg2"/>
              <a:srgbClr val="FFF1C1"/>
            </a:duotone>
          </a:blip>
          <a:stretch>
            <a:fillRect/>
          </a:stretch>
        </p:blipFill>
        <p:spPr>
          <a:xfrm>
            <a:off x="8135907" y="0"/>
            <a:ext cx="1008093" cy="1428736"/>
          </a:xfrm>
          <a:prstGeom prst="rect">
            <a:avLst/>
          </a:prstGeom>
          <a:noFill/>
          <a:ln>
            <a:noFill/>
          </a:ln>
        </p:spPr>
      </p:pic>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5" name="日期占位符 2"/>
          <p:cNvSpPr>
            <a:spLocks noGrp="1"/>
          </p:cNvSpPr>
          <p:nvPr>
            <p:ph type="dt" sz="half" idx="10"/>
          </p:nvPr>
        </p:nvSpPr>
        <p:spPr/>
        <p:txBody>
          <a:bodyPr/>
          <a:lstStyle>
            <a:lvl1pPr>
              <a:defRPr/>
            </a:lvl1pPr>
          </a:lstStyle>
          <a:p>
            <a:pPr>
              <a:defRPr/>
            </a:pPr>
            <a:fld id="{773E2EBA-4385-4961-A3C7-5806CBF3B2DC}" type="datetimeFigureOut">
              <a:rPr lang="zh-CN" altLang="en-US"/>
              <a:pPr>
                <a:defRPr/>
              </a:pPr>
              <a:t>2018/1/9</a:t>
            </a:fld>
            <a:endParaRPr lang="zh-CN" altLang="en-US"/>
          </a:p>
        </p:txBody>
      </p:sp>
      <p:sp>
        <p:nvSpPr>
          <p:cNvPr id="6" name="页脚占位符 3"/>
          <p:cNvSpPr>
            <a:spLocks noGrp="1"/>
          </p:cNvSpPr>
          <p:nvPr>
            <p:ph type="ftr" sz="quarter" idx="11"/>
          </p:nvPr>
        </p:nvSpPr>
        <p:spPr/>
        <p:txBody>
          <a:bodyPr/>
          <a:lstStyle>
            <a:lvl1pPr>
              <a:defRPr/>
            </a:lvl1pPr>
          </a:lstStyle>
          <a:p>
            <a:pPr>
              <a:defRPr/>
            </a:pPr>
            <a:endParaRPr lang="zh-CN" altLang="en-US"/>
          </a:p>
        </p:txBody>
      </p:sp>
      <p:sp>
        <p:nvSpPr>
          <p:cNvPr id="7" name="灯片编号占位符 4"/>
          <p:cNvSpPr>
            <a:spLocks noGrp="1"/>
          </p:cNvSpPr>
          <p:nvPr>
            <p:ph type="sldNum" sz="quarter" idx="12"/>
          </p:nvPr>
        </p:nvSpPr>
        <p:spPr/>
        <p:txBody>
          <a:bodyPr/>
          <a:lstStyle>
            <a:lvl1pPr>
              <a:defRPr/>
            </a:lvl1pPr>
          </a:lstStyle>
          <a:p>
            <a:pPr>
              <a:defRPr/>
            </a:pPr>
            <a:fld id="{616D23FD-6EF5-438D-A23F-574538DEC11F}" type="slidenum">
              <a:rPr lang="zh-CN" altLang="en-US"/>
              <a:pPr>
                <a:defRPr/>
              </a:pPr>
              <a:t>‹#›</a:t>
            </a:fld>
            <a:endParaRPr lang="zh-CN" altLang="en-US"/>
          </a:p>
        </p:txBody>
      </p:sp>
    </p:spTree>
    <p:extLst>
      <p:ext uri="{BB962C8B-B14F-4D97-AF65-F5344CB8AC3E}">
        <p14:creationId xmlns:p14="http://schemas.microsoft.com/office/powerpoint/2010/main" val="115731214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矩形 1"/>
          <p:cNvSpPr/>
          <p:nvPr/>
        </p:nvSpPr>
        <p:spPr>
          <a:xfrm>
            <a:off x="0" y="0"/>
            <a:ext cx="669600" cy="6858000"/>
          </a:xfrm>
          <a:prstGeom prst="rect">
            <a:avLst/>
          </a:prstGeom>
          <a:blipFill>
            <a:blip r:embed="rId2" cstate="print">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pic>
        <p:nvPicPr>
          <p:cNvPr id="3" name="图片 2"/>
          <p:cNvPicPr>
            <a:picLocks noChangeAspect="1"/>
          </p:cNvPicPr>
          <p:nvPr/>
        </p:nvPicPr>
        <p:blipFill>
          <a:blip r:embed="rId3" cstate="print">
            <a:duotone>
              <a:schemeClr val="bg2"/>
              <a:srgbClr val="FFF1C1"/>
            </a:duotone>
          </a:blip>
          <a:stretch>
            <a:fillRect/>
          </a:stretch>
        </p:blipFill>
        <p:spPr>
          <a:xfrm>
            <a:off x="8135907" y="0"/>
            <a:ext cx="1008093" cy="1428736"/>
          </a:xfrm>
          <a:prstGeom prst="rect">
            <a:avLst/>
          </a:prstGeom>
          <a:noFill/>
          <a:ln>
            <a:noFill/>
          </a:ln>
        </p:spPr>
      </p:pic>
      <p:sp>
        <p:nvSpPr>
          <p:cNvPr id="4" name="日期占位符 1"/>
          <p:cNvSpPr>
            <a:spLocks noGrp="1"/>
          </p:cNvSpPr>
          <p:nvPr>
            <p:ph type="dt" sz="half" idx="10"/>
          </p:nvPr>
        </p:nvSpPr>
        <p:spPr/>
        <p:txBody>
          <a:bodyPr/>
          <a:lstStyle>
            <a:lvl1pPr>
              <a:defRPr/>
            </a:lvl1pPr>
          </a:lstStyle>
          <a:p>
            <a:pPr>
              <a:defRPr/>
            </a:pPr>
            <a:fld id="{2D16E0A4-FDF2-47A2-B319-99EC70AA7918}" type="datetimeFigureOut">
              <a:rPr lang="zh-CN" altLang="en-US"/>
              <a:pPr>
                <a:defRPr/>
              </a:pPr>
              <a:t>2018/1/9</a:t>
            </a:fld>
            <a:endParaRPr lang="zh-CN" altLang="en-US"/>
          </a:p>
        </p:txBody>
      </p:sp>
      <p:sp>
        <p:nvSpPr>
          <p:cNvPr id="5" name="页脚占位符 2"/>
          <p:cNvSpPr>
            <a:spLocks noGrp="1"/>
          </p:cNvSpPr>
          <p:nvPr>
            <p:ph type="ftr" sz="quarter" idx="11"/>
          </p:nvPr>
        </p:nvSpPr>
        <p:spPr/>
        <p:txBody>
          <a:bodyPr/>
          <a:lstStyle>
            <a:lvl1pPr>
              <a:defRPr/>
            </a:lvl1pPr>
          </a:lstStyle>
          <a:p>
            <a:pPr>
              <a:defRPr/>
            </a:pPr>
            <a:endParaRPr lang="zh-CN" altLang="en-US"/>
          </a:p>
        </p:txBody>
      </p:sp>
      <p:sp>
        <p:nvSpPr>
          <p:cNvPr id="6" name="灯片编号占位符 3"/>
          <p:cNvSpPr>
            <a:spLocks noGrp="1"/>
          </p:cNvSpPr>
          <p:nvPr>
            <p:ph type="sldNum" sz="quarter" idx="12"/>
          </p:nvPr>
        </p:nvSpPr>
        <p:spPr/>
        <p:txBody>
          <a:bodyPr/>
          <a:lstStyle>
            <a:lvl1pPr>
              <a:defRPr/>
            </a:lvl1pPr>
          </a:lstStyle>
          <a:p>
            <a:pPr>
              <a:defRPr/>
            </a:pPr>
            <a:fld id="{32CD09E4-9D6D-4EBA-85A0-CB4CB1ADEA28}" type="slidenum">
              <a:rPr lang="zh-CN" altLang="en-US"/>
              <a:pPr>
                <a:defRPr/>
              </a:pPr>
              <a:t>‹#›</a:t>
            </a:fld>
            <a:endParaRPr lang="zh-CN" altLang="en-US"/>
          </a:p>
        </p:txBody>
      </p:sp>
    </p:spTree>
    <p:extLst>
      <p:ext uri="{BB962C8B-B14F-4D97-AF65-F5344CB8AC3E}">
        <p14:creationId xmlns:p14="http://schemas.microsoft.com/office/powerpoint/2010/main" val="173814130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5" name="矩形 4"/>
          <p:cNvSpPr/>
          <p:nvPr/>
        </p:nvSpPr>
        <p:spPr>
          <a:xfrm>
            <a:off x="0" y="0"/>
            <a:ext cx="673200" cy="6858000"/>
          </a:xfrm>
          <a:prstGeom prst="rect">
            <a:avLst/>
          </a:prstGeom>
          <a:blipFill>
            <a:blip r:embed="rId2" cstate="print">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pic>
        <p:nvPicPr>
          <p:cNvPr id="6" name="图片 5"/>
          <p:cNvPicPr>
            <a:picLocks noChangeAspect="1"/>
          </p:cNvPicPr>
          <p:nvPr/>
        </p:nvPicPr>
        <p:blipFill>
          <a:blip r:embed="rId3" cstate="print">
            <a:duotone>
              <a:schemeClr val="bg2"/>
              <a:srgbClr val="FFF1C1"/>
            </a:duotone>
          </a:blip>
          <a:stretch>
            <a:fillRect/>
          </a:stretch>
        </p:blipFill>
        <p:spPr>
          <a:xfrm>
            <a:off x="8135907" y="0"/>
            <a:ext cx="1008093" cy="1428736"/>
          </a:xfrm>
          <a:prstGeom prst="rect">
            <a:avLst/>
          </a:prstGeom>
          <a:noFill/>
          <a:ln>
            <a:noFill/>
          </a:ln>
        </p:spPr>
      </p:pic>
      <p:sp>
        <p:nvSpPr>
          <p:cNvPr id="2" name="标题 1"/>
          <p:cNvSpPr>
            <a:spLocks noGrp="1"/>
          </p:cNvSpPr>
          <p:nvPr>
            <p:ph type="title"/>
          </p:nvPr>
        </p:nvSpPr>
        <p:spPr>
          <a:xfrm>
            <a:off x="461175" y="5357826"/>
            <a:ext cx="8226225" cy="768028"/>
          </a:xfrm>
        </p:spPr>
        <p:txBody>
          <a:bodyPr/>
          <a:lstStyle>
            <a:lvl1pPr algn="ctr">
              <a:defRPr lang="zh-CN" altLang="en-US" sz="3600" b="0" kern="1200" spc="50" dirty="0">
                <a:ln w="12700">
                  <a:noFill/>
                  <a:prstDash val="solid"/>
                </a:ln>
                <a:solidFill>
                  <a:schemeClr val="accent4"/>
                </a:solidFill>
                <a:effectLst>
                  <a:outerShdw blurRad="38100" dist="20320" dir="2700000" algn="tl" rotWithShape="0">
                    <a:srgbClr val="000000">
                      <a:alpha val="70000"/>
                    </a:srgbClr>
                  </a:outerShdw>
                </a:effectLst>
                <a:latin typeface="+mj-lt"/>
                <a:ea typeface="+mj-ea"/>
                <a:cs typeface="+mj-cs"/>
              </a:defRPr>
            </a:lvl1pPr>
          </a:lstStyle>
          <a:p>
            <a:r>
              <a:rPr lang="zh-CN" altLang="en-US" smtClean="0"/>
              <a:t>单击此处编辑母版标题样式</a:t>
            </a:r>
            <a:endParaRPr lang="en-US"/>
          </a:p>
        </p:txBody>
      </p:sp>
      <p:sp>
        <p:nvSpPr>
          <p:cNvPr id="3" name="内容占位符 2"/>
          <p:cNvSpPr>
            <a:spLocks noGrp="1"/>
          </p:cNvSpPr>
          <p:nvPr>
            <p:ph idx="1"/>
          </p:nvPr>
        </p:nvSpPr>
        <p:spPr>
          <a:xfrm>
            <a:off x="460382" y="428604"/>
            <a:ext cx="5111750" cy="48577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文本占位符 3"/>
          <p:cNvSpPr>
            <a:spLocks noGrp="1"/>
          </p:cNvSpPr>
          <p:nvPr>
            <p:ph type="body" sz="half" idx="2"/>
          </p:nvPr>
        </p:nvSpPr>
        <p:spPr>
          <a:xfrm>
            <a:off x="5679086" y="1357298"/>
            <a:ext cx="3008313" cy="392909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7" name="日期占位符 4"/>
          <p:cNvSpPr>
            <a:spLocks noGrp="1"/>
          </p:cNvSpPr>
          <p:nvPr>
            <p:ph type="dt" sz="half" idx="10"/>
          </p:nvPr>
        </p:nvSpPr>
        <p:spPr/>
        <p:txBody>
          <a:bodyPr/>
          <a:lstStyle>
            <a:lvl1pPr>
              <a:defRPr/>
            </a:lvl1pPr>
          </a:lstStyle>
          <a:p>
            <a:pPr>
              <a:defRPr/>
            </a:pPr>
            <a:fld id="{7D3E6811-73BA-4EC0-B09A-126EF08043F9}" type="datetimeFigureOut">
              <a:rPr lang="zh-CN" altLang="en-US"/>
              <a:pPr>
                <a:defRPr/>
              </a:pPr>
              <a:t>2018/1/9</a:t>
            </a:fld>
            <a:endParaRPr lang="zh-CN" altLang="en-US"/>
          </a:p>
        </p:txBody>
      </p:sp>
      <p:sp>
        <p:nvSpPr>
          <p:cNvPr id="8" name="页脚占位符 5"/>
          <p:cNvSpPr>
            <a:spLocks noGrp="1"/>
          </p:cNvSpPr>
          <p:nvPr>
            <p:ph type="ftr" sz="quarter" idx="11"/>
          </p:nvPr>
        </p:nvSpPr>
        <p:spPr/>
        <p:txBody>
          <a:bodyPr/>
          <a:lstStyle>
            <a:lvl1pPr>
              <a:defRPr/>
            </a:lvl1pPr>
          </a:lstStyle>
          <a:p>
            <a:pPr>
              <a:defRPr/>
            </a:pPr>
            <a:endParaRPr lang="zh-CN" altLang="en-US"/>
          </a:p>
        </p:txBody>
      </p:sp>
      <p:sp>
        <p:nvSpPr>
          <p:cNvPr id="9" name="灯片编号占位符 6"/>
          <p:cNvSpPr>
            <a:spLocks noGrp="1"/>
          </p:cNvSpPr>
          <p:nvPr>
            <p:ph type="sldNum" sz="quarter" idx="12"/>
          </p:nvPr>
        </p:nvSpPr>
        <p:spPr/>
        <p:txBody>
          <a:bodyPr/>
          <a:lstStyle>
            <a:lvl1pPr>
              <a:defRPr/>
            </a:lvl1pPr>
          </a:lstStyle>
          <a:p>
            <a:pPr>
              <a:defRPr/>
            </a:pPr>
            <a:fld id="{FB812F65-DB21-4D03-BB8B-03C975CCF1F7}" type="slidenum">
              <a:rPr lang="zh-CN" altLang="en-US"/>
              <a:pPr>
                <a:defRPr/>
              </a:pPr>
              <a:t>‹#›</a:t>
            </a:fld>
            <a:endParaRPr lang="zh-CN" altLang="en-US"/>
          </a:p>
        </p:txBody>
      </p:sp>
    </p:spTree>
    <p:extLst>
      <p:ext uri="{BB962C8B-B14F-4D97-AF65-F5344CB8AC3E}">
        <p14:creationId xmlns:p14="http://schemas.microsoft.com/office/powerpoint/2010/main" val="232117169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5" name="矩形 4"/>
          <p:cNvSpPr/>
          <p:nvPr/>
        </p:nvSpPr>
        <p:spPr>
          <a:xfrm>
            <a:off x="0" y="0"/>
            <a:ext cx="669600" cy="6858000"/>
          </a:xfrm>
          <a:prstGeom prst="rect">
            <a:avLst/>
          </a:prstGeom>
          <a:blipFill>
            <a:blip r:embed="rId2" cstate="print">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pic>
        <p:nvPicPr>
          <p:cNvPr id="6" name="图片 5"/>
          <p:cNvPicPr>
            <a:picLocks noChangeAspect="1"/>
          </p:cNvPicPr>
          <p:nvPr/>
        </p:nvPicPr>
        <p:blipFill>
          <a:blip r:embed="rId3" cstate="print">
            <a:duotone>
              <a:schemeClr val="bg2"/>
              <a:srgbClr val="FFF1C1"/>
            </a:duotone>
          </a:blip>
          <a:stretch>
            <a:fillRect/>
          </a:stretch>
        </p:blipFill>
        <p:spPr>
          <a:xfrm>
            <a:off x="8135907" y="0"/>
            <a:ext cx="1008093" cy="1428736"/>
          </a:xfrm>
          <a:prstGeom prst="rect">
            <a:avLst/>
          </a:prstGeom>
          <a:noFill/>
          <a:ln>
            <a:noFill/>
          </a:ln>
        </p:spPr>
      </p:pic>
      <p:sp>
        <p:nvSpPr>
          <p:cNvPr id="2" name="标题 1"/>
          <p:cNvSpPr>
            <a:spLocks noGrp="1"/>
          </p:cNvSpPr>
          <p:nvPr>
            <p:ph type="title"/>
          </p:nvPr>
        </p:nvSpPr>
        <p:spPr>
          <a:xfrm>
            <a:off x="695298" y="214290"/>
            <a:ext cx="7448602" cy="781052"/>
          </a:xfrm>
        </p:spPr>
        <p:txBody>
          <a:bodyPr/>
          <a:lstStyle>
            <a:lvl1pPr algn="ctr" rtl="0">
              <a:spcBef>
                <a:spcPct val="0"/>
              </a:spcBef>
              <a:buNone/>
              <a:defRPr sz="3600" b="0" kern="1200" spc="50">
                <a:ln w="12700">
                  <a:noFill/>
                  <a:prstDash val="solid"/>
                </a:ln>
                <a:solidFill>
                  <a:schemeClr val="accent4"/>
                </a:solidFill>
                <a:effectLst>
                  <a:outerShdw blurRad="38100" dist="20320" dir="2700000" algn="tl" rotWithShape="0">
                    <a:srgbClr val="000000">
                      <a:alpha val="70000"/>
                    </a:srgbClr>
                  </a:outerShdw>
                </a:effectLst>
                <a:latin typeface="+mj-lt"/>
                <a:ea typeface="+mj-ea"/>
                <a:cs typeface="+mj-cs"/>
              </a:defRPr>
            </a:lvl1pPr>
          </a:lstStyle>
          <a:p>
            <a:r>
              <a:rPr lang="zh-CN" altLang="en-US" smtClean="0"/>
              <a:t>单击此处编辑母版标题样式</a:t>
            </a:r>
            <a:endParaRPr lang="en-US"/>
          </a:p>
        </p:txBody>
      </p:sp>
      <p:sp>
        <p:nvSpPr>
          <p:cNvPr id="3" name="图片占位符 2"/>
          <p:cNvSpPr>
            <a:spLocks noGrp="1"/>
          </p:cNvSpPr>
          <p:nvPr>
            <p:ph type="pic" idx="1"/>
          </p:nvPr>
        </p:nvSpPr>
        <p:spPr>
          <a:xfrm>
            <a:off x="681015" y="1000108"/>
            <a:ext cx="7452360" cy="5214974"/>
          </a:xfrm>
          <a:prstGeom prst="snip2DiagRect">
            <a:avLst>
              <a:gd name="adj1" fmla="val 0"/>
              <a:gd name="adj2" fmla="val 17946"/>
            </a:avLst>
          </a:prstGeom>
        </p:spPr>
        <p:style>
          <a:lnRef idx="2">
            <a:schemeClr val="accent1"/>
          </a:lnRef>
          <a:fillRef idx="1">
            <a:schemeClr val="lt1"/>
          </a:fillRef>
          <a:effectRef idx="0">
            <a:schemeClr val="accent1"/>
          </a:effectRef>
          <a:fontRef idx="minor">
            <a:schemeClr val="dk1"/>
          </a:fontRef>
        </p:style>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smtClean="0"/>
              <a:t>单击图标添加图片</a:t>
            </a:r>
            <a:endParaRPr lang="en-US" noProof="0" dirty="0"/>
          </a:p>
        </p:txBody>
      </p:sp>
      <p:sp>
        <p:nvSpPr>
          <p:cNvPr id="4" name="文本占位符 3"/>
          <p:cNvSpPr>
            <a:spLocks noGrp="1"/>
          </p:cNvSpPr>
          <p:nvPr>
            <p:ph type="body" sz="half" idx="2"/>
          </p:nvPr>
        </p:nvSpPr>
        <p:spPr>
          <a:xfrm>
            <a:off x="4953000" y="6243633"/>
            <a:ext cx="3180375" cy="614367"/>
          </a:xfrm>
        </p:spPr>
        <p:txBody>
          <a:bodyPr/>
          <a:lstStyle>
            <a:lvl1pPr marL="0" indent="0" algn="r">
              <a:buNone/>
              <a:defRPr sz="1400"/>
            </a:lvl1pPr>
            <a:lvl2pPr marL="457200" indent="0" algn="r">
              <a:buNone/>
              <a:defRPr sz="1200"/>
            </a:lvl2pPr>
            <a:lvl3pPr marL="914400" indent="0" algn="r">
              <a:buNone/>
              <a:defRPr sz="1000"/>
            </a:lvl3pPr>
            <a:lvl4pPr marL="1371600" indent="0" algn="r">
              <a:buNone/>
              <a:defRPr sz="900"/>
            </a:lvl4pPr>
            <a:lvl5pPr marL="1828800" indent="0" algn="r">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7" name="日期占位符 4"/>
          <p:cNvSpPr>
            <a:spLocks noGrp="1"/>
          </p:cNvSpPr>
          <p:nvPr>
            <p:ph type="dt" sz="half" idx="10"/>
          </p:nvPr>
        </p:nvSpPr>
        <p:spPr>
          <a:xfrm>
            <a:off x="609600" y="6492875"/>
            <a:ext cx="1676400" cy="365125"/>
          </a:xfrm>
        </p:spPr>
        <p:txBody>
          <a:bodyPr/>
          <a:lstStyle>
            <a:lvl1pPr>
              <a:defRPr/>
            </a:lvl1pPr>
          </a:lstStyle>
          <a:p>
            <a:pPr>
              <a:defRPr/>
            </a:pPr>
            <a:fld id="{40ADD5D4-0FFD-497F-B558-B37E1A821879}" type="datetimeFigureOut">
              <a:rPr lang="zh-CN" altLang="en-US"/>
              <a:pPr>
                <a:defRPr/>
              </a:pPr>
              <a:t>2018/1/9</a:t>
            </a:fld>
            <a:endParaRPr lang="zh-CN" altLang="en-US"/>
          </a:p>
        </p:txBody>
      </p:sp>
      <p:sp>
        <p:nvSpPr>
          <p:cNvPr id="8" name="页脚占位符 5"/>
          <p:cNvSpPr>
            <a:spLocks noGrp="1"/>
          </p:cNvSpPr>
          <p:nvPr>
            <p:ph type="ftr" sz="quarter" idx="11"/>
          </p:nvPr>
        </p:nvSpPr>
        <p:spPr>
          <a:xfrm>
            <a:off x="2286000" y="6492875"/>
            <a:ext cx="2643188" cy="365125"/>
          </a:xfrm>
        </p:spPr>
        <p:txBody>
          <a:bodyPr/>
          <a:lstStyle>
            <a:lvl1pPr>
              <a:defRPr/>
            </a:lvl1pPr>
          </a:lstStyle>
          <a:p>
            <a:pPr>
              <a:defRPr/>
            </a:pPr>
            <a:endParaRPr lang="zh-CN" altLang="en-US"/>
          </a:p>
        </p:txBody>
      </p:sp>
      <p:sp>
        <p:nvSpPr>
          <p:cNvPr id="9" name="灯片编号占位符 6"/>
          <p:cNvSpPr>
            <a:spLocks noGrp="1"/>
          </p:cNvSpPr>
          <p:nvPr>
            <p:ph type="sldNum" sz="quarter" idx="12"/>
          </p:nvPr>
        </p:nvSpPr>
        <p:spPr>
          <a:xfrm>
            <a:off x="682625" y="5346700"/>
            <a:ext cx="871538" cy="871538"/>
          </a:xfrm>
          <a:prstGeom prst="rtTriangle">
            <a:avLst/>
          </a:prstGeom>
          <a:noFill/>
        </p:spPr>
        <p:style>
          <a:lnRef idx="2">
            <a:schemeClr val="accent1"/>
          </a:lnRef>
          <a:fillRef idx="1">
            <a:schemeClr val="lt1"/>
          </a:fillRef>
          <a:effectRef idx="0">
            <a:schemeClr val="accent1"/>
          </a:effectRef>
          <a:fontRef idx="minor">
            <a:schemeClr val="dk1"/>
          </a:fontRef>
        </p:style>
        <p:txBody>
          <a:bodyPr/>
          <a:lstStyle>
            <a:lvl1pPr>
              <a:defRPr/>
            </a:lvl1pPr>
          </a:lstStyle>
          <a:p>
            <a:pPr>
              <a:defRPr/>
            </a:pPr>
            <a:fld id="{FCD314A9-BE0C-462C-87ED-7408E3F6AD77}" type="slidenum">
              <a:rPr lang="zh-CN" altLang="en-US"/>
              <a:pPr>
                <a:defRPr/>
              </a:pPr>
              <a:t>‹#›</a:t>
            </a:fld>
            <a:endParaRPr lang="zh-CN" altLang="en-US"/>
          </a:p>
        </p:txBody>
      </p:sp>
    </p:spTree>
    <p:extLst>
      <p:ext uri="{BB962C8B-B14F-4D97-AF65-F5344CB8AC3E}">
        <p14:creationId xmlns:p14="http://schemas.microsoft.com/office/powerpoint/2010/main" val="24418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CB659B84-71FD-494B-A35C-BFCB2492AAD2}" type="slidenum">
              <a:rPr lang="en-US"/>
              <a:pPr>
                <a:defRPr/>
              </a:pPr>
              <a:t>‹#›</a:t>
            </a:fld>
            <a:endParaRPr lang="en-US"/>
          </a:p>
        </p:txBody>
      </p:sp>
    </p:spTree>
    <p:extLst>
      <p:ext uri="{BB962C8B-B14F-4D97-AF65-F5344CB8AC3E}">
        <p14:creationId xmlns:p14="http://schemas.microsoft.com/office/powerpoint/2010/main" val="196607310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4" name="矩形 3"/>
          <p:cNvSpPr/>
          <p:nvPr/>
        </p:nvSpPr>
        <p:spPr>
          <a:xfrm>
            <a:off x="0" y="0"/>
            <a:ext cx="669600" cy="6858000"/>
          </a:xfrm>
          <a:prstGeom prst="rect">
            <a:avLst/>
          </a:prstGeom>
          <a:blipFill>
            <a:blip r:embed="rId2" cstate="print">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pic>
        <p:nvPicPr>
          <p:cNvPr id="5" name="图片 4"/>
          <p:cNvPicPr>
            <a:picLocks noChangeAspect="1"/>
          </p:cNvPicPr>
          <p:nvPr/>
        </p:nvPicPr>
        <p:blipFill>
          <a:blip r:embed="rId3" cstate="print">
            <a:duotone>
              <a:schemeClr val="bg2"/>
              <a:srgbClr val="FFF1C1"/>
            </a:duotone>
          </a:blip>
          <a:stretch>
            <a:fillRect/>
          </a:stretch>
        </p:blipFill>
        <p:spPr>
          <a:xfrm>
            <a:off x="8135907" y="0"/>
            <a:ext cx="1008093" cy="1428736"/>
          </a:xfrm>
          <a:prstGeom prst="rect">
            <a:avLst/>
          </a:prstGeom>
          <a:noFill/>
          <a:ln>
            <a:noFill/>
          </a:ln>
        </p:spPr>
      </p:pic>
      <p:sp>
        <p:nvSpPr>
          <p:cNvPr id="2" name="标题 1"/>
          <p:cNvSpPr>
            <a:spLocks noGrp="1"/>
          </p:cNvSpPr>
          <p:nvPr>
            <p:ph type="title"/>
          </p:nvPr>
        </p:nvSpPr>
        <p:spPr/>
        <p:txBody>
          <a:bodyPr/>
          <a:lstStyle>
            <a:lvl1pPr algn="r">
              <a:defRPr/>
            </a:lvl1pPr>
          </a:lstStyle>
          <a:p>
            <a:r>
              <a:rPr lang="zh-CN" altLang="en-US" smtClean="0"/>
              <a:t>单击此处编辑母版标题样式</a:t>
            </a:r>
            <a:endParaRPr lang="en-US"/>
          </a:p>
        </p:txBody>
      </p:sp>
      <p:sp>
        <p:nvSpPr>
          <p:cNvPr id="3" name="竖排文字占位符 2"/>
          <p:cNvSpPr>
            <a:spLocks noGrp="1"/>
          </p:cNvSpPr>
          <p:nvPr>
            <p:ph type="body" orient="vert" idx="1"/>
          </p:nvPr>
        </p:nvSpPr>
        <p:spPr>
          <a:xfrm>
            <a:off x="457200" y="1500176"/>
            <a:ext cx="8229600" cy="4714907"/>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6" name="日期占位符 3"/>
          <p:cNvSpPr>
            <a:spLocks noGrp="1"/>
          </p:cNvSpPr>
          <p:nvPr>
            <p:ph type="dt" sz="half" idx="10"/>
          </p:nvPr>
        </p:nvSpPr>
        <p:spPr/>
        <p:txBody>
          <a:bodyPr/>
          <a:lstStyle>
            <a:lvl1pPr>
              <a:defRPr/>
            </a:lvl1pPr>
          </a:lstStyle>
          <a:p>
            <a:pPr>
              <a:defRPr/>
            </a:pPr>
            <a:fld id="{50DC9451-DAC8-453A-B40E-6CD7543451D1}" type="datetimeFigureOut">
              <a:rPr lang="zh-CN" altLang="en-US"/>
              <a:pPr>
                <a:defRPr/>
              </a:pPr>
              <a:t>2018/1/9</a:t>
            </a:fld>
            <a:endParaRPr lang="zh-CN" altLang="en-US"/>
          </a:p>
        </p:txBody>
      </p:sp>
      <p:sp>
        <p:nvSpPr>
          <p:cNvPr id="7" name="页脚占位符 4"/>
          <p:cNvSpPr>
            <a:spLocks noGrp="1"/>
          </p:cNvSpPr>
          <p:nvPr>
            <p:ph type="ftr" sz="quarter" idx="11"/>
          </p:nvPr>
        </p:nvSpPr>
        <p:spPr/>
        <p:txBody>
          <a:bodyPr/>
          <a:lstStyle>
            <a:lvl1pPr>
              <a:defRPr/>
            </a:lvl1pPr>
          </a:lstStyle>
          <a:p>
            <a:pPr>
              <a:defRPr/>
            </a:pPr>
            <a:endParaRPr lang="zh-CN" altLang="en-US"/>
          </a:p>
        </p:txBody>
      </p:sp>
      <p:sp>
        <p:nvSpPr>
          <p:cNvPr id="8" name="灯片编号占位符 5"/>
          <p:cNvSpPr>
            <a:spLocks noGrp="1"/>
          </p:cNvSpPr>
          <p:nvPr>
            <p:ph type="sldNum" sz="quarter" idx="12"/>
          </p:nvPr>
        </p:nvSpPr>
        <p:spPr/>
        <p:txBody>
          <a:bodyPr/>
          <a:lstStyle>
            <a:lvl1pPr>
              <a:defRPr/>
            </a:lvl1pPr>
          </a:lstStyle>
          <a:p>
            <a:pPr>
              <a:defRPr/>
            </a:pPr>
            <a:fld id="{18737B58-C4C6-4A14-8FE1-7DE881AF6CDA}" type="slidenum">
              <a:rPr lang="zh-CN" altLang="en-US"/>
              <a:pPr>
                <a:defRPr/>
              </a:pPr>
              <a:t>‹#›</a:t>
            </a:fld>
            <a:endParaRPr lang="zh-CN" altLang="en-US"/>
          </a:p>
        </p:txBody>
      </p:sp>
    </p:spTree>
    <p:extLst>
      <p:ext uri="{BB962C8B-B14F-4D97-AF65-F5344CB8AC3E}">
        <p14:creationId xmlns:p14="http://schemas.microsoft.com/office/powerpoint/2010/main" val="210270950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4" name="矩形 3"/>
          <p:cNvSpPr/>
          <p:nvPr/>
        </p:nvSpPr>
        <p:spPr>
          <a:xfrm>
            <a:off x="0" y="0"/>
            <a:ext cx="669600" cy="6858000"/>
          </a:xfrm>
          <a:prstGeom prst="rect">
            <a:avLst/>
          </a:prstGeom>
          <a:blipFill>
            <a:blip r:embed="rId2" cstate="print">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pic>
        <p:nvPicPr>
          <p:cNvPr id="5" name="图片 4"/>
          <p:cNvPicPr>
            <a:picLocks noChangeAspect="1"/>
          </p:cNvPicPr>
          <p:nvPr/>
        </p:nvPicPr>
        <p:blipFill>
          <a:blip r:embed="rId3" cstate="print">
            <a:duotone>
              <a:schemeClr val="bg2"/>
              <a:srgbClr val="FFF1C1"/>
            </a:duotone>
          </a:blip>
          <a:stretch>
            <a:fillRect/>
          </a:stretch>
        </p:blipFill>
        <p:spPr>
          <a:xfrm>
            <a:off x="8135907" y="0"/>
            <a:ext cx="1008093" cy="1428736"/>
          </a:xfrm>
          <a:prstGeom prst="rect">
            <a:avLst/>
          </a:prstGeom>
          <a:noFill/>
          <a:ln>
            <a:noFill/>
          </a:ln>
        </p:spPr>
      </p:pic>
      <p:sp>
        <p:nvSpPr>
          <p:cNvPr id="2" name="竖排标题 1"/>
          <p:cNvSpPr>
            <a:spLocks noGrp="1"/>
          </p:cNvSpPr>
          <p:nvPr>
            <p:ph type="title" orient="vert"/>
          </p:nvPr>
        </p:nvSpPr>
        <p:spPr>
          <a:xfrm>
            <a:off x="7286644" y="274638"/>
            <a:ext cx="1400156" cy="5940444"/>
          </a:xfrm>
        </p:spPr>
        <p:txBody>
          <a:bodyPr vert="eaVert"/>
          <a:lstStyle>
            <a:lvl1pPr algn="ctr">
              <a:defRPr>
                <a:effectLst>
                  <a:outerShdw dist="50800" dir="18900000" algn="tl" rotWithShape="0">
                    <a:srgbClr val="000000">
                      <a:alpha val="75000"/>
                    </a:srgbClr>
                  </a:outerShdw>
                </a:effectLst>
              </a:defRPr>
            </a:lvl1pPr>
          </a:lstStyle>
          <a:p>
            <a:r>
              <a:rPr lang="zh-CN" altLang="en-US" smtClean="0"/>
              <a:t>单击此处编辑母版标题样式</a:t>
            </a:r>
            <a:endParaRPr lang="en-US"/>
          </a:p>
        </p:txBody>
      </p:sp>
      <p:sp>
        <p:nvSpPr>
          <p:cNvPr id="3" name="竖排文字占位符 2"/>
          <p:cNvSpPr>
            <a:spLocks noGrp="1"/>
          </p:cNvSpPr>
          <p:nvPr>
            <p:ph type="body" orient="vert" idx="1"/>
          </p:nvPr>
        </p:nvSpPr>
        <p:spPr>
          <a:xfrm>
            <a:off x="457200" y="274638"/>
            <a:ext cx="6758006" cy="5940444"/>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6" name="日期占位符 3"/>
          <p:cNvSpPr>
            <a:spLocks noGrp="1"/>
          </p:cNvSpPr>
          <p:nvPr>
            <p:ph type="dt" sz="half" idx="10"/>
          </p:nvPr>
        </p:nvSpPr>
        <p:spPr/>
        <p:txBody>
          <a:bodyPr/>
          <a:lstStyle>
            <a:lvl1pPr>
              <a:defRPr/>
            </a:lvl1pPr>
          </a:lstStyle>
          <a:p>
            <a:pPr>
              <a:defRPr/>
            </a:pPr>
            <a:fld id="{B67665DF-2AB0-41F0-ADE6-758E0FB7D495}" type="datetimeFigureOut">
              <a:rPr lang="zh-CN" altLang="en-US"/>
              <a:pPr>
                <a:defRPr/>
              </a:pPr>
              <a:t>2018/1/9</a:t>
            </a:fld>
            <a:endParaRPr lang="zh-CN" altLang="en-US"/>
          </a:p>
        </p:txBody>
      </p:sp>
      <p:sp>
        <p:nvSpPr>
          <p:cNvPr id="7" name="页脚占位符 4"/>
          <p:cNvSpPr>
            <a:spLocks noGrp="1"/>
          </p:cNvSpPr>
          <p:nvPr>
            <p:ph type="ftr" sz="quarter" idx="11"/>
          </p:nvPr>
        </p:nvSpPr>
        <p:spPr/>
        <p:txBody>
          <a:bodyPr/>
          <a:lstStyle>
            <a:lvl1pPr>
              <a:defRPr/>
            </a:lvl1pPr>
          </a:lstStyle>
          <a:p>
            <a:pPr>
              <a:defRPr/>
            </a:pPr>
            <a:endParaRPr lang="zh-CN" altLang="en-US"/>
          </a:p>
        </p:txBody>
      </p:sp>
      <p:sp>
        <p:nvSpPr>
          <p:cNvPr id="8" name="灯片编号占位符 5"/>
          <p:cNvSpPr>
            <a:spLocks noGrp="1"/>
          </p:cNvSpPr>
          <p:nvPr>
            <p:ph type="sldNum" sz="quarter" idx="12"/>
          </p:nvPr>
        </p:nvSpPr>
        <p:spPr/>
        <p:txBody>
          <a:bodyPr/>
          <a:lstStyle>
            <a:lvl1pPr>
              <a:defRPr/>
            </a:lvl1pPr>
          </a:lstStyle>
          <a:p>
            <a:pPr>
              <a:defRPr/>
            </a:pPr>
            <a:fld id="{5D93EEDE-0C3B-439C-88EA-C18B87DEAEAE}" type="slidenum">
              <a:rPr lang="zh-CN" altLang="en-US"/>
              <a:pPr>
                <a:defRPr/>
              </a:pPr>
              <a:t>‹#›</a:t>
            </a:fld>
            <a:endParaRPr lang="zh-CN" altLang="en-US"/>
          </a:p>
        </p:txBody>
      </p:sp>
    </p:spTree>
    <p:extLst>
      <p:ext uri="{BB962C8B-B14F-4D97-AF65-F5344CB8AC3E}">
        <p14:creationId xmlns:p14="http://schemas.microsoft.com/office/powerpoint/2010/main" val="123943291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6" name="Rectangle 6"/>
          <p:cNvSpPr>
            <a:spLocks noGrp="1" noChangeArrowheads="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D8E670E-3B9A-496B-B13F-7D745BDFA8B7}" type="slidenum">
              <a:rPr kumimoji="0" lang="en-US" altLang="zh-CN" sz="14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CN" sz="14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3939183396"/>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6" name="Rectangle 6"/>
          <p:cNvSpPr>
            <a:spLocks noGrp="1" noChangeArrowheads="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8AB157F-5A8B-46C5-9D47-077D85A9C7A6}" type="slidenum">
              <a:rPr kumimoji="0" lang="en-US" altLang="zh-CN" sz="14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CN" sz="14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396297080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6" name="Rectangle 6"/>
          <p:cNvSpPr>
            <a:spLocks noGrp="1" noChangeArrowheads="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1177A35-ED99-4A20-AB96-CAB81A23ADC4}" type="slidenum">
              <a:rPr kumimoji="0" lang="en-US" altLang="zh-CN" sz="14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CN" sz="14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418822649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7" name="Rectangle 6"/>
          <p:cNvSpPr>
            <a:spLocks noGrp="1" noChangeArrowheads="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85ACB695-DA2C-422B-9762-1A8D66725449}" type="slidenum">
              <a:rPr kumimoji="0" lang="en-US" altLang="zh-CN" sz="14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CN" sz="14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104592148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dt" sz="half" idx="10"/>
          </p:nvPr>
        </p:nvSpPr>
        <p:spPr/>
        <p:txBody>
          <a:bodyPr/>
          <a:lstStyle>
            <a:lvl1pPr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8" name="Rectangle 5"/>
          <p:cNvSpPr>
            <a:spLocks noGrp="1" noChangeArrowheads="1"/>
          </p:cNvSpPr>
          <p:nvPr>
            <p:ph type="ftr" sz="quarter" idx="11"/>
          </p:nvPr>
        </p:nvSpPr>
        <p:spPr/>
        <p:txBody>
          <a:bodyPr/>
          <a:lstStyle>
            <a:lvl1pPr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9" name="Rectangle 6"/>
          <p:cNvSpPr>
            <a:spLocks noGrp="1" noChangeArrowheads="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1940C85-E2B2-4B0C-998A-ED2558E2B827}" type="slidenum">
              <a:rPr kumimoji="0" lang="en-US" altLang="zh-CN" sz="14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CN" sz="14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1965290325"/>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p:txBody>
          <a:bodyPr/>
          <a:lstStyle>
            <a:lvl1pPr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4" name="Rectangle 5"/>
          <p:cNvSpPr>
            <a:spLocks noGrp="1" noChangeArrowheads="1"/>
          </p:cNvSpPr>
          <p:nvPr>
            <p:ph type="ftr" sz="quarter" idx="11"/>
          </p:nvPr>
        </p:nvSpPr>
        <p:spPr/>
        <p:txBody>
          <a:bodyPr/>
          <a:lstStyle>
            <a:lvl1pPr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5" name="Rectangle 6"/>
          <p:cNvSpPr>
            <a:spLocks noGrp="1" noChangeArrowheads="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1A4F84B-774A-43C8-B966-FA88E53670B9}" type="slidenum">
              <a:rPr kumimoji="0" lang="en-US" altLang="zh-CN" sz="14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CN" sz="14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403510277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3" name="Rectangle 5"/>
          <p:cNvSpPr>
            <a:spLocks noGrp="1" noChangeArrowheads="1"/>
          </p:cNvSpPr>
          <p:nvPr>
            <p:ph type="ftr" sz="quarter" idx="11"/>
          </p:nvPr>
        </p:nvSpPr>
        <p:spPr/>
        <p:txBody>
          <a:bodyPr/>
          <a:lstStyle>
            <a:lvl1pPr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4" name="Rectangle 6"/>
          <p:cNvSpPr>
            <a:spLocks noGrp="1" noChangeArrowheads="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E24BB1AB-B52C-479C-A4BD-478BC91A2E77}" type="slidenum">
              <a:rPr kumimoji="0" lang="en-US" altLang="zh-CN" sz="14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CN" sz="14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34246655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7" name="Rectangle 6"/>
          <p:cNvSpPr>
            <a:spLocks noGrp="1" noChangeArrowheads="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873A620-E536-49D7-8AC3-4551390A53D4}" type="slidenum">
              <a:rPr kumimoji="0" lang="en-US" altLang="zh-CN" sz="14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CN" sz="14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23062602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b="1"/>
            </a:lvl1pPr>
          </a:lstStyle>
          <a:p>
            <a:pPr>
              <a:defRPr/>
            </a:pPr>
            <a:endParaRPr lang="en-US"/>
          </a:p>
        </p:txBody>
      </p:sp>
      <p:sp>
        <p:nvSpPr>
          <p:cNvPr id="5" name="Rectangle 5"/>
          <p:cNvSpPr>
            <a:spLocks noGrp="1" noChangeArrowheads="1"/>
          </p:cNvSpPr>
          <p:nvPr>
            <p:ph type="ftr" sz="quarter" idx="11"/>
          </p:nvPr>
        </p:nvSpPr>
        <p:spPr/>
        <p:txBody>
          <a:bodyPr/>
          <a:lstStyle>
            <a:lvl1pPr fontAlgn="auto">
              <a:spcBef>
                <a:spcPts val="0"/>
              </a:spcBef>
              <a:spcAft>
                <a:spcPts val="0"/>
              </a:spcAft>
              <a:defRPr b="1"/>
            </a:lvl1pPr>
          </a:lstStyle>
          <a:p>
            <a:pPr>
              <a:defRPr/>
            </a:pPr>
            <a:endParaRPr lang="en-US"/>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b="1"/>
            </a:lvl1pPr>
          </a:lstStyle>
          <a:p>
            <a:pPr>
              <a:defRPr/>
            </a:pPr>
            <a:fld id="{1E370F88-A384-4CC9-BDF3-DC7EB8234EB7}" type="slidenum">
              <a:rPr lang="en-US"/>
              <a:pPr>
                <a:defRPr/>
              </a:pPr>
              <a:t>‹#›</a:t>
            </a:fld>
            <a:endParaRPr lang="en-US"/>
          </a:p>
        </p:txBody>
      </p:sp>
    </p:spTree>
    <p:extLst>
      <p:ext uri="{BB962C8B-B14F-4D97-AF65-F5344CB8AC3E}">
        <p14:creationId xmlns:p14="http://schemas.microsoft.com/office/powerpoint/2010/main" val="254369340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7" name="Rectangle 6"/>
          <p:cNvSpPr>
            <a:spLocks noGrp="1" noChangeArrowheads="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49142AD-CF5F-4A39-AE60-8CF895119459}" type="slidenum">
              <a:rPr kumimoji="0" lang="en-US" altLang="zh-CN" sz="14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CN" sz="14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243590717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6" name="Rectangle 6"/>
          <p:cNvSpPr>
            <a:spLocks noGrp="1" noChangeArrowheads="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CCA74E5-AC28-4E8E-9434-D8E2831436F2}" type="slidenum">
              <a:rPr kumimoji="0" lang="en-US" altLang="zh-CN" sz="14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CN" sz="14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228202784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6" name="Rectangle 6"/>
          <p:cNvSpPr>
            <a:spLocks noGrp="1" noChangeArrowheads="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ECB43ED-12AE-4ED4-BA49-2FBDA6F6CF56}" type="slidenum">
              <a:rPr kumimoji="0" lang="en-US" altLang="zh-CN" sz="14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CN" sz="14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169657300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A3F655D8-CF25-4027-80B9-7E553E5CCBFB}" type="slidenum">
              <a:rPr lang="en-US" altLang="zh-CN"/>
              <a:pPr>
                <a:defRPr/>
              </a:pPr>
              <a:t>‹#›</a:t>
            </a:fld>
            <a:endParaRPr lang="en-US" altLang="zh-CN"/>
          </a:p>
        </p:txBody>
      </p:sp>
    </p:spTree>
    <p:extLst>
      <p:ext uri="{BB962C8B-B14F-4D97-AF65-F5344CB8AC3E}">
        <p14:creationId xmlns:p14="http://schemas.microsoft.com/office/powerpoint/2010/main" val="140245278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B0AF8D43-2E89-4693-AF0F-4345248DD296}" type="slidenum">
              <a:rPr lang="en-US" altLang="zh-CN"/>
              <a:pPr>
                <a:defRPr/>
              </a:pPr>
              <a:t>‹#›</a:t>
            </a:fld>
            <a:endParaRPr lang="en-US" altLang="zh-CN"/>
          </a:p>
        </p:txBody>
      </p:sp>
    </p:spTree>
    <p:extLst>
      <p:ext uri="{BB962C8B-B14F-4D97-AF65-F5344CB8AC3E}">
        <p14:creationId xmlns:p14="http://schemas.microsoft.com/office/powerpoint/2010/main" val="77097069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BE699234-5FB6-42CE-98A5-D5A57E89399C}" type="slidenum">
              <a:rPr lang="en-US" altLang="zh-CN"/>
              <a:pPr>
                <a:defRPr/>
              </a:pPr>
              <a:t>‹#›</a:t>
            </a:fld>
            <a:endParaRPr lang="en-US" altLang="zh-CN"/>
          </a:p>
        </p:txBody>
      </p:sp>
    </p:spTree>
    <p:extLst>
      <p:ext uri="{BB962C8B-B14F-4D97-AF65-F5344CB8AC3E}">
        <p14:creationId xmlns:p14="http://schemas.microsoft.com/office/powerpoint/2010/main" val="410093488"/>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082E38A3-661A-4725-A317-F9F37587B36B}" type="slidenum">
              <a:rPr lang="en-US" altLang="zh-CN"/>
              <a:pPr>
                <a:defRPr/>
              </a:pPr>
              <a:t>‹#›</a:t>
            </a:fld>
            <a:endParaRPr lang="en-US" altLang="zh-CN"/>
          </a:p>
        </p:txBody>
      </p:sp>
    </p:spTree>
    <p:extLst>
      <p:ext uri="{BB962C8B-B14F-4D97-AF65-F5344CB8AC3E}">
        <p14:creationId xmlns:p14="http://schemas.microsoft.com/office/powerpoint/2010/main" val="356589227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8"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9"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ED31FECC-D22B-4F65-8C71-F0EDB787B945}" type="slidenum">
              <a:rPr lang="en-US" altLang="zh-CN"/>
              <a:pPr>
                <a:defRPr/>
              </a:pPr>
              <a:t>‹#›</a:t>
            </a:fld>
            <a:endParaRPr lang="en-US" altLang="zh-CN"/>
          </a:p>
        </p:txBody>
      </p:sp>
    </p:spTree>
    <p:extLst>
      <p:ext uri="{BB962C8B-B14F-4D97-AF65-F5344CB8AC3E}">
        <p14:creationId xmlns:p14="http://schemas.microsoft.com/office/powerpoint/2010/main" val="207810669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4"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5"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48843A8A-5A0D-4B80-B0D2-B04BB02DFDDF}" type="slidenum">
              <a:rPr lang="en-US" altLang="zh-CN"/>
              <a:pPr>
                <a:defRPr/>
              </a:pPr>
              <a:t>‹#›</a:t>
            </a:fld>
            <a:endParaRPr lang="en-US" altLang="zh-CN"/>
          </a:p>
        </p:txBody>
      </p:sp>
    </p:spTree>
    <p:extLst>
      <p:ext uri="{BB962C8B-B14F-4D97-AF65-F5344CB8AC3E}">
        <p14:creationId xmlns:p14="http://schemas.microsoft.com/office/powerpoint/2010/main" val="516971636"/>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3"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4"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C464ECAB-77BD-4E7D-B8F3-517C03C71885}" type="slidenum">
              <a:rPr lang="en-US" altLang="zh-CN"/>
              <a:pPr>
                <a:defRPr/>
              </a:pPr>
              <a:t>‹#›</a:t>
            </a:fld>
            <a:endParaRPr lang="en-US" altLang="zh-CN"/>
          </a:p>
        </p:txBody>
      </p:sp>
    </p:spTree>
    <p:extLst>
      <p:ext uri="{BB962C8B-B14F-4D97-AF65-F5344CB8AC3E}">
        <p14:creationId xmlns:p14="http://schemas.microsoft.com/office/powerpoint/2010/main" val="24363679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b="1"/>
            </a:lvl1pPr>
          </a:lstStyle>
          <a:p>
            <a:pPr>
              <a:defRPr/>
            </a:pPr>
            <a:endParaRPr lang="en-US"/>
          </a:p>
        </p:txBody>
      </p:sp>
      <p:sp>
        <p:nvSpPr>
          <p:cNvPr id="5" name="Rectangle 5"/>
          <p:cNvSpPr>
            <a:spLocks noGrp="1" noChangeArrowheads="1"/>
          </p:cNvSpPr>
          <p:nvPr>
            <p:ph type="ftr" sz="quarter" idx="11"/>
          </p:nvPr>
        </p:nvSpPr>
        <p:spPr/>
        <p:txBody>
          <a:bodyPr/>
          <a:lstStyle>
            <a:lvl1pPr fontAlgn="auto">
              <a:spcBef>
                <a:spcPts val="0"/>
              </a:spcBef>
              <a:spcAft>
                <a:spcPts val="0"/>
              </a:spcAft>
              <a:defRPr b="1"/>
            </a:lvl1pPr>
          </a:lstStyle>
          <a:p>
            <a:pPr>
              <a:defRPr/>
            </a:pPr>
            <a:endParaRPr lang="en-US"/>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b="1"/>
            </a:lvl1pPr>
          </a:lstStyle>
          <a:p>
            <a:pPr>
              <a:defRPr/>
            </a:pPr>
            <a:fld id="{906F5F32-2FA4-48DF-B23E-F3917D60DE71}" type="slidenum">
              <a:rPr lang="en-US"/>
              <a:pPr>
                <a:defRPr/>
              </a:pPr>
              <a:t>‹#›</a:t>
            </a:fld>
            <a:endParaRPr lang="en-US"/>
          </a:p>
        </p:txBody>
      </p:sp>
    </p:spTree>
    <p:extLst>
      <p:ext uri="{BB962C8B-B14F-4D97-AF65-F5344CB8AC3E}">
        <p14:creationId xmlns:p14="http://schemas.microsoft.com/office/powerpoint/2010/main" val="73951469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EB33BE66-12AA-41EA-B761-3AD52484096C}" type="slidenum">
              <a:rPr lang="en-US" altLang="zh-CN"/>
              <a:pPr>
                <a:defRPr/>
              </a:pPr>
              <a:t>‹#›</a:t>
            </a:fld>
            <a:endParaRPr lang="en-US" altLang="zh-CN"/>
          </a:p>
        </p:txBody>
      </p:sp>
    </p:spTree>
    <p:extLst>
      <p:ext uri="{BB962C8B-B14F-4D97-AF65-F5344CB8AC3E}">
        <p14:creationId xmlns:p14="http://schemas.microsoft.com/office/powerpoint/2010/main" val="385773443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59902016-6E3C-4E31-9571-1EBD3A29D8F7}" type="slidenum">
              <a:rPr lang="en-US" altLang="zh-CN"/>
              <a:pPr>
                <a:defRPr/>
              </a:pPr>
              <a:t>‹#›</a:t>
            </a:fld>
            <a:endParaRPr lang="en-US" altLang="zh-CN"/>
          </a:p>
        </p:txBody>
      </p:sp>
    </p:spTree>
    <p:extLst>
      <p:ext uri="{BB962C8B-B14F-4D97-AF65-F5344CB8AC3E}">
        <p14:creationId xmlns:p14="http://schemas.microsoft.com/office/powerpoint/2010/main" val="4044780860"/>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DC4EC067-C0E2-4678-B3B6-34CFA6D80E38}" type="slidenum">
              <a:rPr lang="en-US" altLang="zh-CN"/>
              <a:pPr>
                <a:defRPr/>
              </a:pPr>
              <a:t>‹#›</a:t>
            </a:fld>
            <a:endParaRPr lang="en-US" altLang="zh-CN"/>
          </a:p>
        </p:txBody>
      </p:sp>
    </p:spTree>
    <p:extLst>
      <p:ext uri="{BB962C8B-B14F-4D97-AF65-F5344CB8AC3E}">
        <p14:creationId xmlns:p14="http://schemas.microsoft.com/office/powerpoint/2010/main" val="2208289532"/>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9428FE3A-49D4-49A9-BE72-7E0EB00D4C13}" type="slidenum">
              <a:rPr lang="en-US" altLang="zh-CN"/>
              <a:pPr>
                <a:defRPr/>
              </a:pPr>
              <a:t>‹#›</a:t>
            </a:fld>
            <a:endParaRPr lang="en-US" altLang="zh-CN"/>
          </a:p>
        </p:txBody>
      </p:sp>
    </p:spTree>
    <p:extLst>
      <p:ext uri="{BB962C8B-B14F-4D97-AF65-F5344CB8AC3E}">
        <p14:creationId xmlns:p14="http://schemas.microsoft.com/office/powerpoint/2010/main" val="193633865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16B3605-3920-4814-BE27-6EC3BD2FD5F2}" type="slidenum">
              <a:rPr lang="en-US"/>
              <a:pPr>
                <a:defRPr/>
              </a:pPr>
              <a:t>‹#›</a:t>
            </a:fld>
            <a:endParaRPr lang="en-US"/>
          </a:p>
        </p:txBody>
      </p:sp>
    </p:spTree>
    <p:extLst>
      <p:ext uri="{BB962C8B-B14F-4D97-AF65-F5344CB8AC3E}">
        <p14:creationId xmlns:p14="http://schemas.microsoft.com/office/powerpoint/2010/main" val="230380598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5802E95-E7D4-4685-85D3-D9DAB674E2EE}" type="slidenum">
              <a:rPr lang="en-US"/>
              <a:pPr>
                <a:defRPr/>
              </a:pPr>
              <a:t>‹#›</a:t>
            </a:fld>
            <a:endParaRPr lang="en-US"/>
          </a:p>
        </p:txBody>
      </p:sp>
    </p:spTree>
    <p:extLst>
      <p:ext uri="{BB962C8B-B14F-4D97-AF65-F5344CB8AC3E}">
        <p14:creationId xmlns:p14="http://schemas.microsoft.com/office/powerpoint/2010/main" val="304368673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EBE2E43-3041-4773-88E1-1B29F17AEC4D}" type="slidenum">
              <a:rPr lang="en-US"/>
              <a:pPr>
                <a:defRPr/>
              </a:pPr>
              <a:t>‹#›</a:t>
            </a:fld>
            <a:endParaRPr lang="en-US"/>
          </a:p>
        </p:txBody>
      </p:sp>
    </p:spTree>
    <p:extLst>
      <p:ext uri="{BB962C8B-B14F-4D97-AF65-F5344CB8AC3E}">
        <p14:creationId xmlns:p14="http://schemas.microsoft.com/office/powerpoint/2010/main" val="21512437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F059074-C3A0-450A-A57F-879E3AFDE439}" type="slidenum">
              <a:rPr lang="en-US"/>
              <a:pPr>
                <a:defRPr/>
              </a:pPr>
              <a:t>‹#›</a:t>
            </a:fld>
            <a:endParaRPr lang="en-US"/>
          </a:p>
        </p:txBody>
      </p:sp>
    </p:spTree>
    <p:extLst>
      <p:ext uri="{BB962C8B-B14F-4D97-AF65-F5344CB8AC3E}">
        <p14:creationId xmlns:p14="http://schemas.microsoft.com/office/powerpoint/2010/main" val="234906288"/>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EF7CE15B-0F36-434B-80BA-E42F12663D4E}" type="slidenum">
              <a:rPr lang="en-US"/>
              <a:pPr>
                <a:defRPr/>
              </a:pPr>
              <a:t>‹#›</a:t>
            </a:fld>
            <a:endParaRPr lang="en-US"/>
          </a:p>
        </p:txBody>
      </p:sp>
    </p:spTree>
    <p:extLst>
      <p:ext uri="{BB962C8B-B14F-4D97-AF65-F5344CB8AC3E}">
        <p14:creationId xmlns:p14="http://schemas.microsoft.com/office/powerpoint/2010/main" val="3407056335"/>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484C61E6-702F-4ED7-B78C-6142F225E980}" type="slidenum">
              <a:rPr lang="en-US"/>
              <a:pPr>
                <a:defRPr/>
              </a:pPr>
              <a:t>‹#›</a:t>
            </a:fld>
            <a:endParaRPr lang="en-US"/>
          </a:p>
        </p:txBody>
      </p:sp>
    </p:spTree>
    <p:extLst>
      <p:ext uri="{BB962C8B-B14F-4D97-AF65-F5344CB8AC3E}">
        <p14:creationId xmlns:p14="http://schemas.microsoft.com/office/powerpoint/2010/main" val="23498302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Rectangle 4"/>
          <p:cNvSpPr>
            <a:spLocks noGrp="1" noChangeArrowheads="1"/>
          </p:cNvSpPr>
          <p:nvPr>
            <p:ph type="dt" sz="half" idx="10"/>
          </p:nvPr>
        </p:nvSpPr>
        <p:spPr/>
        <p:txBody>
          <a:bodyPr/>
          <a:lstStyle>
            <a:lvl1pPr fontAlgn="auto">
              <a:spcBef>
                <a:spcPts val="0"/>
              </a:spcBef>
              <a:spcAft>
                <a:spcPts val="0"/>
              </a:spcAft>
              <a:defRPr b="1"/>
            </a:lvl1pPr>
          </a:lstStyle>
          <a:p>
            <a:pPr>
              <a:defRPr/>
            </a:pPr>
            <a:endParaRPr lang="en-US"/>
          </a:p>
        </p:txBody>
      </p:sp>
      <p:sp>
        <p:nvSpPr>
          <p:cNvPr id="5" name="Rectangle 5"/>
          <p:cNvSpPr>
            <a:spLocks noGrp="1" noChangeArrowheads="1"/>
          </p:cNvSpPr>
          <p:nvPr>
            <p:ph type="ftr" sz="quarter" idx="11"/>
          </p:nvPr>
        </p:nvSpPr>
        <p:spPr/>
        <p:txBody>
          <a:bodyPr/>
          <a:lstStyle>
            <a:lvl1pPr fontAlgn="auto">
              <a:spcBef>
                <a:spcPts val="0"/>
              </a:spcBef>
              <a:spcAft>
                <a:spcPts val="0"/>
              </a:spcAft>
              <a:defRPr b="1"/>
            </a:lvl1pPr>
          </a:lstStyle>
          <a:p>
            <a:pPr>
              <a:defRPr/>
            </a:pPr>
            <a:endParaRPr lang="en-US"/>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b="1"/>
            </a:lvl1pPr>
          </a:lstStyle>
          <a:p>
            <a:pPr>
              <a:defRPr/>
            </a:pPr>
            <a:fld id="{E51D5372-E480-4CF3-BED7-772BB5F38526}" type="slidenum">
              <a:rPr lang="en-US"/>
              <a:pPr>
                <a:defRPr/>
              </a:pPr>
              <a:t>‹#›</a:t>
            </a:fld>
            <a:endParaRPr lang="en-US"/>
          </a:p>
        </p:txBody>
      </p:sp>
    </p:spTree>
    <p:extLst>
      <p:ext uri="{BB962C8B-B14F-4D97-AF65-F5344CB8AC3E}">
        <p14:creationId xmlns:p14="http://schemas.microsoft.com/office/powerpoint/2010/main" val="1008033928"/>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FD41758-B8F2-4BAE-83C6-EE35BBA70B49}" type="slidenum">
              <a:rPr lang="en-US"/>
              <a:pPr>
                <a:defRPr/>
              </a:pPr>
              <a:t>‹#›</a:t>
            </a:fld>
            <a:endParaRPr lang="en-US"/>
          </a:p>
        </p:txBody>
      </p:sp>
    </p:spTree>
    <p:extLst>
      <p:ext uri="{BB962C8B-B14F-4D97-AF65-F5344CB8AC3E}">
        <p14:creationId xmlns:p14="http://schemas.microsoft.com/office/powerpoint/2010/main" val="249329166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1A08EF7-B343-4E74-8BD9-3029152C31FA}" type="slidenum">
              <a:rPr lang="en-US"/>
              <a:pPr>
                <a:defRPr/>
              </a:pPr>
              <a:t>‹#›</a:t>
            </a:fld>
            <a:endParaRPr lang="en-US"/>
          </a:p>
        </p:txBody>
      </p:sp>
    </p:spTree>
    <p:extLst>
      <p:ext uri="{BB962C8B-B14F-4D97-AF65-F5344CB8AC3E}">
        <p14:creationId xmlns:p14="http://schemas.microsoft.com/office/powerpoint/2010/main" val="92248407"/>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C74FA8E-DF6D-422A-B178-17E689650A10}" type="slidenum">
              <a:rPr lang="en-US"/>
              <a:pPr>
                <a:defRPr/>
              </a:pPr>
              <a:t>‹#›</a:t>
            </a:fld>
            <a:endParaRPr lang="en-US"/>
          </a:p>
        </p:txBody>
      </p:sp>
    </p:spTree>
    <p:extLst>
      <p:ext uri="{BB962C8B-B14F-4D97-AF65-F5344CB8AC3E}">
        <p14:creationId xmlns:p14="http://schemas.microsoft.com/office/powerpoint/2010/main" val="3890065546"/>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3C5807D-FA4F-494F-897F-6DAB564715E9}" type="slidenum">
              <a:rPr lang="en-US"/>
              <a:pPr>
                <a:defRPr/>
              </a:pPr>
              <a:t>‹#›</a:t>
            </a:fld>
            <a:endParaRPr lang="en-US"/>
          </a:p>
        </p:txBody>
      </p:sp>
    </p:spTree>
    <p:extLst>
      <p:ext uri="{BB962C8B-B14F-4D97-AF65-F5344CB8AC3E}">
        <p14:creationId xmlns:p14="http://schemas.microsoft.com/office/powerpoint/2010/main" val="2222632560"/>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53A7D27-AC13-4984-B5DA-2E90585D4396}" type="slidenum">
              <a:rPr lang="en-US"/>
              <a:pPr>
                <a:defRPr/>
              </a:pPr>
              <a:t>‹#›</a:t>
            </a:fld>
            <a:endParaRPr lang="en-US"/>
          </a:p>
        </p:txBody>
      </p:sp>
    </p:spTree>
    <p:extLst>
      <p:ext uri="{BB962C8B-B14F-4D97-AF65-F5344CB8AC3E}">
        <p14:creationId xmlns:p14="http://schemas.microsoft.com/office/powerpoint/2010/main" val="2655079052"/>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E21398E5-B1F0-4E99-A657-8D842CD49B02}" type="slidenum">
              <a:rPr lang="en-US" altLang="zh-CN"/>
              <a:pPr>
                <a:defRPr/>
              </a:pPr>
              <a:t>‹#›</a:t>
            </a:fld>
            <a:endParaRPr lang="en-US" altLang="zh-CN"/>
          </a:p>
        </p:txBody>
      </p:sp>
    </p:spTree>
    <p:extLst>
      <p:ext uri="{BB962C8B-B14F-4D97-AF65-F5344CB8AC3E}">
        <p14:creationId xmlns:p14="http://schemas.microsoft.com/office/powerpoint/2010/main" val="2676418207"/>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0508A277-4876-42BC-AA8A-61D6D1B3770A}" type="slidenum">
              <a:rPr lang="en-US" altLang="zh-CN"/>
              <a:pPr>
                <a:defRPr/>
              </a:pPr>
              <a:t>‹#›</a:t>
            </a:fld>
            <a:endParaRPr lang="en-US" altLang="zh-CN"/>
          </a:p>
        </p:txBody>
      </p:sp>
    </p:spTree>
    <p:extLst>
      <p:ext uri="{BB962C8B-B14F-4D97-AF65-F5344CB8AC3E}">
        <p14:creationId xmlns:p14="http://schemas.microsoft.com/office/powerpoint/2010/main" val="162205026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0EB2D68A-83C4-46D6-B6AA-256358C88202}" type="slidenum">
              <a:rPr lang="en-US" altLang="zh-CN"/>
              <a:pPr>
                <a:defRPr/>
              </a:pPr>
              <a:t>‹#›</a:t>
            </a:fld>
            <a:endParaRPr lang="en-US" altLang="zh-CN"/>
          </a:p>
        </p:txBody>
      </p:sp>
    </p:spTree>
    <p:extLst>
      <p:ext uri="{BB962C8B-B14F-4D97-AF65-F5344CB8AC3E}">
        <p14:creationId xmlns:p14="http://schemas.microsoft.com/office/powerpoint/2010/main" val="2098512038"/>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2A7875FD-F1B5-40C0-B0AA-FD2EEC7DB24F}" type="slidenum">
              <a:rPr lang="en-US" altLang="zh-CN"/>
              <a:pPr>
                <a:defRPr/>
              </a:pPr>
              <a:t>‹#›</a:t>
            </a:fld>
            <a:endParaRPr lang="en-US" altLang="zh-CN"/>
          </a:p>
        </p:txBody>
      </p:sp>
    </p:spTree>
    <p:extLst>
      <p:ext uri="{BB962C8B-B14F-4D97-AF65-F5344CB8AC3E}">
        <p14:creationId xmlns:p14="http://schemas.microsoft.com/office/powerpoint/2010/main" val="3746308407"/>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8"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9"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0A535428-28EF-4047-B215-685831052F79}" type="slidenum">
              <a:rPr lang="en-US" altLang="zh-CN"/>
              <a:pPr>
                <a:defRPr/>
              </a:pPr>
              <a:t>‹#›</a:t>
            </a:fld>
            <a:endParaRPr lang="en-US" altLang="zh-CN"/>
          </a:p>
        </p:txBody>
      </p:sp>
    </p:spTree>
    <p:extLst>
      <p:ext uri="{BB962C8B-B14F-4D97-AF65-F5344CB8AC3E}">
        <p14:creationId xmlns:p14="http://schemas.microsoft.com/office/powerpoint/2010/main" val="471470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4"/>
          <p:cNvSpPr>
            <a:spLocks noGrp="1" noChangeArrowheads="1"/>
          </p:cNvSpPr>
          <p:nvPr>
            <p:ph type="dt" sz="half" idx="10"/>
          </p:nvPr>
        </p:nvSpPr>
        <p:spPr/>
        <p:txBody>
          <a:bodyPr/>
          <a:lstStyle>
            <a:lvl1pPr fontAlgn="auto">
              <a:spcBef>
                <a:spcPts val="0"/>
              </a:spcBef>
              <a:spcAft>
                <a:spcPts val="0"/>
              </a:spcAft>
              <a:defRPr b="1"/>
            </a:lvl1pPr>
          </a:lstStyle>
          <a:p>
            <a:pPr>
              <a:defRPr/>
            </a:pPr>
            <a:endParaRPr lang="en-US"/>
          </a:p>
        </p:txBody>
      </p:sp>
      <p:sp>
        <p:nvSpPr>
          <p:cNvPr id="6" name="Rectangle 5"/>
          <p:cNvSpPr>
            <a:spLocks noGrp="1" noChangeArrowheads="1"/>
          </p:cNvSpPr>
          <p:nvPr>
            <p:ph type="ftr" sz="quarter" idx="11"/>
          </p:nvPr>
        </p:nvSpPr>
        <p:spPr/>
        <p:txBody>
          <a:bodyPr/>
          <a:lstStyle>
            <a:lvl1pPr fontAlgn="auto">
              <a:spcBef>
                <a:spcPts val="0"/>
              </a:spcBef>
              <a:spcAft>
                <a:spcPts val="0"/>
              </a:spcAft>
              <a:defRPr b="1"/>
            </a:lvl1pPr>
          </a:lstStyle>
          <a:p>
            <a:pPr>
              <a:defRPr/>
            </a:pPr>
            <a:endParaRPr lang="en-US"/>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b="1"/>
            </a:lvl1pPr>
          </a:lstStyle>
          <a:p>
            <a:pPr>
              <a:defRPr/>
            </a:pPr>
            <a:fld id="{0AD84607-0443-4DDA-9441-AB730FC832E7}" type="slidenum">
              <a:rPr lang="en-US"/>
              <a:pPr>
                <a:defRPr/>
              </a:pPr>
              <a:t>‹#›</a:t>
            </a:fld>
            <a:endParaRPr lang="en-US"/>
          </a:p>
        </p:txBody>
      </p:sp>
    </p:spTree>
    <p:extLst>
      <p:ext uri="{BB962C8B-B14F-4D97-AF65-F5344CB8AC3E}">
        <p14:creationId xmlns:p14="http://schemas.microsoft.com/office/powerpoint/2010/main" val="3719663574"/>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4"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5"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13000067-9228-4B31-8C6C-4E0D460C6480}" type="slidenum">
              <a:rPr lang="en-US" altLang="zh-CN"/>
              <a:pPr>
                <a:defRPr/>
              </a:pPr>
              <a:t>‹#›</a:t>
            </a:fld>
            <a:endParaRPr lang="en-US" altLang="zh-CN"/>
          </a:p>
        </p:txBody>
      </p:sp>
    </p:spTree>
    <p:extLst>
      <p:ext uri="{BB962C8B-B14F-4D97-AF65-F5344CB8AC3E}">
        <p14:creationId xmlns:p14="http://schemas.microsoft.com/office/powerpoint/2010/main" val="2156514517"/>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3"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4"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86B96C9D-5148-4499-BB67-AF4A79B9CDB1}" type="slidenum">
              <a:rPr lang="en-US" altLang="zh-CN"/>
              <a:pPr>
                <a:defRPr/>
              </a:pPr>
              <a:t>‹#›</a:t>
            </a:fld>
            <a:endParaRPr lang="en-US" altLang="zh-CN"/>
          </a:p>
        </p:txBody>
      </p:sp>
    </p:spTree>
    <p:extLst>
      <p:ext uri="{BB962C8B-B14F-4D97-AF65-F5344CB8AC3E}">
        <p14:creationId xmlns:p14="http://schemas.microsoft.com/office/powerpoint/2010/main" val="1441447886"/>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4B9A3333-868D-4667-BF35-19D9E3036BE5}" type="slidenum">
              <a:rPr lang="en-US" altLang="zh-CN"/>
              <a:pPr>
                <a:defRPr/>
              </a:pPr>
              <a:t>‹#›</a:t>
            </a:fld>
            <a:endParaRPr lang="en-US" altLang="zh-CN"/>
          </a:p>
        </p:txBody>
      </p:sp>
    </p:spTree>
    <p:extLst>
      <p:ext uri="{BB962C8B-B14F-4D97-AF65-F5344CB8AC3E}">
        <p14:creationId xmlns:p14="http://schemas.microsoft.com/office/powerpoint/2010/main" val="3828256054"/>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AD798A62-7612-415F-A8AF-E6E572099B09}" type="slidenum">
              <a:rPr lang="en-US" altLang="zh-CN"/>
              <a:pPr>
                <a:defRPr/>
              </a:pPr>
              <a:t>‹#›</a:t>
            </a:fld>
            <a:endParaRPr lang="en-US" altLang="zh-CN"/>
          </a:p>
        </p:txBody>
      </p:sp>
    </p:spTree>
    <p:extLst>
      <p:ext uri="{BB962C8B-B14F-4D97-AF65-F5344CB8AC3E}">
        <p14:creationId xmlns:p14="http://schemas.microsoft.com/office/powerpoint/2010/main" val="2768163703"/>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68E1C1E3-E83C-475B-8ABE-07DA6CBC309C}" type="slidenum">
              <a:rPr lang="en-US" altLang="zh-CN"/>
              <a:pPr>
                <a:defRPr/>
              </a:pPr>
              <a:t>‹#›</a:t>
            </a:fld>
            <a:endParaRPr lang="en-US" altLang="zh-CN"/>
          </a:p>
        </p:txBody>
      </p:sp>
    </p:spTree>
    <p:extLst>
      <p:ext uri="{BB962C8B-B14F-4D97-AF65-F5344CB8AC3E}">
        <p14:creationId xmlns:p14="http://schemas.microsoft.com/office/powerpoint/2010/main" val="659566675"/>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15100" y="609600"/>
            <a:ext cx="1943100" cy="548640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85800" y="609600"/>
            <a:ext cx="5676900" cy="5486400"/>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B4EDEF94-B146-4442-A875-B22FE122407F}" type="slidenum">
              <a:rPr lang="en-US" altLang="zh-CN"/>
              <a:pPr>
                <a:defRPr/>
              </a:pPr>
              <a:t>‹#›</a:t>
            </a:fld>
            <a:endParaRPr lang="en-US" altLang="zh-CN"/>
          </a:p>
        </p:txBody>
      </p:sp>
    </p:spTree>
    <p:extLst>
      <p:ext uri="{BB962C8B-B14F-4D97-AF65-F5344CB8AC3E}">
        <p14:creationId xmlns:p14="http://schemas.microsoft.com/office/powerpoint/2010/main" val="3311742690"/>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zh-CN" sz="1400" b="0" i="0" u="none" strike="noStrike" kern="1200" cap="none" spc="0" normalizeH="0" baseline="0" noProof="0">
              <a:ln>
                <a:noFill/>
              </a:ln>
              <a:solidFill>
                <a:srgbClr val="000000"/>
              </a:solidFill>
              <a:effectLst/>
              <a:uLnTx/>
              <a:uFillTx/>
              <a:latin typeface="Arial"/>
              <a:ea typeface="宋体" pitchFamily="2" charset="-122"/>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zh-CN" sz="1400" b="0" i="0" u="none" strike="noStrike" kern="1200" cap="none" spc="0" normalizeH="0" baseline="0" noProof="0">
              <a:ln>
                <a:noFill/>
              </a:ln>
              <a:solidFill>
                <a:srgbClr val="000000"/>
              </a:solidFill>
              <a:effectLst/>
              <a:uLnTx/>
              <a:uFillTx/>
              <a:latin typeface="Arial"/>
              <a:ea typeface="宋体" pitchFamily="2" charset="-122"/>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fld id="{BFCD30E2-A3A9-48C4-9B34-1B4CD09E2EB1}" type="slidenum">
              <a:rPr kumimoji="0" lang="en-US" altLang="zh-CN" sz="1400" b="0" i="0" u="none" strike="noStrike" kern="1200" cap="none" spc="0" normalizeH="0" baseline="0" noProof="0">
                <a:ln>
                  <a:noFill/>
                </a:ln>
                <a:solidFill>
                  <a:srgbClr val="000000"/>
                </a:solidFill>
                <a:effectLst/>
                <a:uLnTx/>
                <a:uFillTx/>
                <a:latin typeface="Arial"/>
                <a:ea typeface="宋体" pitchFamily="2" charset="-122"/>
                <a:cs typeface="+mn-cs"/>
              </a:rPr>
              <a:pPr marL="0" marR="0" lvl="0" indent="0" algn="r" defTabSz="914400" rtl="0" eaLnBrk="1" fontAlgn="auto" latinLnBrk="0" hangingPunct="1">
                <a:lnSpc>
                  <a:spcPct val="100000"/>
                </a:lnSpc>
                <a:spcBef>
                  <a:spcPct val="0"/>
                </a:spcBef>
                <a:spcAft>
                  <a:spcPts val="0"/>
                </a:spcAft>
                <a:buClrTx/>
                <a:buSzTx/>
                <a:buFontTx/>
                <a:buNone/>
                <a:tabLst/>
                <a:defRPr/>
              </a:pPr>
              <a:t>‹#›</a:t>
            </a:fld>
            <a:endParaRPr kumimoji="0" lang="en-US" altLang="zh-CN" sz="1400" b="0" i="0" u="none" strike="noStrike" kern="1200" cap="none" spc="0" normalizeH="0" baseline="0" noProof="0">
              <a:ln>
                <a:noFill/>
              </a:ln>
              <a:solidFill>
                <a:srgbClr val="000000"/>
              </a:solidFill>
              <a:effectLst/>
              <a:uLnTx/>
              <a:uFillTx/>
              <a:latin typeface="Arial"/>
              <a:ea typeface="宋体" pitchFamily="2" charset="-122"/>
              <a:cs typeface="+mn-cs"/>
            </a:endParaRPr>
          </a:p>
        </p:txBody>
      </p:sp>
    </p:spTree>
    <p:extLst>
      <p:ext uri="{BB962C8B-B14F-4D97-AF65-F5344CB8AC3E}">
        <p14:creationId xmlns:p14="http://schemas.microsoft.com/office/powerpoint/2010/main" val="3460581026"/>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zh-CN" sz="1400" b="0" i="0" u="none" strike="noStrike" kern="1200" cap="none" spc="0" normalizeH="0" baseline="0" noProof="0">
              <a:ln>
                <a:noFill/>
              </a:ln>
              <a:solidFill>
                <a:srgbClr val="000000"/>
              </a:solidFill>
              <a:effectLst/>
              <a:uLnTx/>
              <a:uFillTx/>
              <a:latin typeface="Arial"/>
              <a:ea typeface="宋体" pitchFamily="2" charset="-122"/>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zh-CN" sz="1400" b="0" i="0" u="none" strike="noStrike" kern="1200" cap="none" spc="0" normalizeH="0" baseline="0" noProof="0">
              <a:ln>
                <a:noFill/>
              </a:ln>
              <a:solidFill>
                <a:srgbClr val="000000"/>
              </a:solidFill>
              <a:effectLst/>
              <a:uLnTx/>
              <a:uFillTx/>
              <a:latin typeface="Arial"/>
              <a:ea typeface="宋体" pitchFamily="2" charset="-122"/>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fld id="{69246AC9-7BB7-4342-B84A-68EF11A7BEF0}" type="slidenum">
              <a:rPr kumimoji="0" lang="en-US" altLang="zh-CN" sz="1400" b="0" i="0" u="none" strike="noStrike" kern="1200" cap="none" spc="0" normalizeH="0" baseline="0" noProof="0">
                <a:ln>
                  <a:noFill/>
                </a:ln>
                <a:solidFill>
                  <a:srgbClr val="000000"/>
                </a:solidFill>
                <a:effectLst/>
                <a:uLnTx/>
                <a:uFillTx/>
                <a:latin typeface="Arial"/>
                <a:ea typeface="宋体" pitchFamily="2" charset="-122"/>
                <a:cs typeface="+mn-cs"/>
              </a:rPr>
              <a:pPr marL="0" marR="0" lvl="0" indent="0" algn="r" defTabSz="914400" rtl="0" eaLnBrk="1" fontAlgn="auto" latinLnBrk="0" hangingPunct="1">
                <a:lnSpc>
                  <a:spcPct val="100000"/>
                </a:lnSpc>
                <a:spcBef>
                  <a:spcPct val="0"/>
                </a:spcBef>
                <a:spcAft>
                  <a:spcPts val="0"/>
                </a:spcAft>
                <a:buClrTx/>
                <a:buSzTx/>
                <a:buFontTx/>
                <a:buNone/>
                <a:tabLst/>
                <a:defRPr/>
              </a:pPr>
              <a:t>‹#›</a:t>
            </a:fld>
            <a:endParaRPr kumimoji="0" lang="en-US" altLang="zh-CN" sz="1400" b="0" i="0" u="none" strike="noStrike" kern="1200" cap="none" spc="0" normalizeH="0" baseline="0" noProof="0">
              <a:ln>
                <a:noFill/>
              </a:ln>
              <a:solidFill>
                <a:srgbClr val="000000"/>
              </a:solidFill>
              <a:effectLst/>
              <a:uLnTx/>
              <a:uFillTx/>
              <a:latin typeface="Arial"/>
              <a:ea typeface="宋体" pitchFamily="2" charset="-122"/>
              <a:cs typeface="+mn-cs"/>
            </a:endParaRPr>
          </a:p>
        </p:txBody>
      </p:sp>
    </p:spTree>
    <p:extLst>
      <p:ext uri="{BB962C8B-B14F-4D97-AF65-F5344CB8AC3E}">
        <p14:creationId xmlns:p14="http://schemas.microsoft.com/office/powerpoint/2010/main" val="781168235"/>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zh-CN" sz="1400" b="0" i="0" u="none" strike="noStrike" kern="1200" cap="none" spc="0" normalizeH="0" baseline="0" noProof="0">
              <a:ln>
                <a:noFill/>
              </a:ln>
              <a:solidFill>
                <a:srgbClr val="000000"/>
              </a:solidFill>
              <a:effectLst/>
              <a:uLnTx/>
              <a:uFillTx/>
              <a:latin typeface="Arial"/>
              <a:ea typeface="宋体" pitchFamily="2" charset="-122"/>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zh-CN" sz="1400" b="0" i="0" u="none" strike="noStrike" kern="1200" cap="none" spc="0" normalizeH="0" baseline="0" noProof="0">
              <a:ln>
                <a:noFill/>
              </a:ln>
              <a:solidFill>
                <a:srgbClr val="000000"/>
              </a:solidFill>
              <a:effectLst/>
              <a:uLnTx/>
              <a:uFillTx/>
              <a:latin typeface="Arial"/>
              <a:ea typeface="宋体" pitchFamily="2" charset="-122"/>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fld id="{0CBA462D-BEE1-4B20-8902-5CE16CBE5D89}" type="slidenum">
              <a:rPr kumimoji="0" lang="en-US" altLang="zh-CN" sz="1400" b="0" i="0" u="none" strike="noStrike" kern="1200" cap="none" spc="0" normalizeH="0" baseline="0" noProof="0">
                <a:ln>
                  <a:noFill/>
                </a:ln>
                <a:solidFill>
                  <a:srgbClr val="000000"/>
                </a:solidFill>
                <a:effectLst/>
                <a:uLnTx/>
                <a:uFillTx/>
                <a:latin typeface="Arial"/>
                <a:ea typeface="宋体" pitchFamily="2" charset="-122"/>
                <a:cs typeface="+mn-cs"/>
              </a:rPr>
              <a:pPr marL="0" marR="0" lvl="0" indent="0" algn="r" defTabSz="914400" rtl="0" eaLnBrk="1" fontAlgn="auto" latinLnBrk="0" hangingPunct="1">
                <a:lnSpc>
                  <a:spcPct val="100000"/>
                </a:lnSpc>
                <a:spcBef>
                  <a:spcPct val="0"/>
                </a:spcBef>
                <a:spcAft>
                  <a:spcPts val="0"/>
                </a:spcAft>
                <a:buClrTx/>
                <a:buSzTx/>
                <a:buFontTx/>
                <a:buNone/>
                <a:tabLst/>
                <a:defRPr/>
              </a:pPr>
              <a:t>‹#›</a:t>
            </a:fld>
            <a:endParaRPr kumimoji="0" lang="en-US" altLang="zh-CN" sz="1400" b="0" i="0" u="none" strike="noStrike" kern="1200" cap="none" spc="0" normalizeH="0" baseline="0" noProof="0">
              <a:ln>
                <a:noFill/>
              </a:ln>
              <a:solidFill>
                <a:srgbClr val="000000"/>
              </a:solidFill>
              <a:effectLst/>
              <a:uLnTx/>
              <a:uFillTx/>
              <a:latin typeface="Arial"/>
              <a:ea typeface="宋体" pitchFamily="2" charset="-122"/>
              <a:cs typeface="+mn-cs"/>
            </a:endParaRPr>
          </a:p>
        </p:txBody>
      </p:sp>
    </p:spTree>
    <p:extLst>
      <p:ext uri="{BB962C8B-B14F-4D97-AF65-F5344CB8AC3E}">
        <p14:creationId xmlns:p14="http://schemas.microsoft.com/office/powerpoint/2010/main" val="1867177972"/>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zh-CN" sz="1400" b="0" i="0" u="none" strike="noStrike" kern="1200" cap="none" spc="0" normalizeH="0" baseline="0" noProof="0">
              <a:ln>
                <a:noFill/>
              </a:ln>
              <a:solidFill>
                <a:srgbClr val="000000"/>
              </a:solidFill>
              <a:effectLst/>
              <a:uLnTx/>
              <a:uFillTx/>
              <a:latin typeface="Arial"/>
              <a:ea typeface="宋体" pitchFamily="2" charset="-122"/>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zh-CN" sz="1400" b="0" i="0" u="none" strike="noStrike" kern="1200" cap="none" spc="0" normalizeH="0" baseline="0" noProof="0">
              <a:ln>
                <a:noFill/>
              </a:ln>
              <a:solidFill>
                <a:srgbClr val="000000"/>
              </a:solidFill>
              <a:effectLst/>
              <a:uLnTx/>
              <a:uFillTx/>
              <a:latin typeface="Arial"/>
              <a:ea typeface="宋体" pitchFamily="2" charset="-122"/>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fld id="{12F4D3D4-AB76-4370-9612-DCE831FE8703}" type="slidenum">
              <a:rPr kumimoji="0" lang="en-US" altLang="zh-CN" sz="1400" b="0" i="0" u="none" strike="noStrike" kern="1200" cap="none" spc="0" normalizeH="0" baseline="0" noProof="0">
                <a:ln>
                  <a:noFill/>
                </a:ln>
                <a:solidFill>
                  <a:srgbClr val="000000"/>
                </a:solidFill>
                <a:effectLst/>
                <a:uLnTx/>
                <a:uFillTx/>
                <a:latin typeface="Arial"/>
                <a:ea typeface="宋体" pitchFamily="2" charset="-122"/>
                <a:cs typeface="+mn-cs"/>
              </a:rPr>
              <a:pPr marL="0" marR="0" lvl="0" indent="0" algn="r" defTabSz="914400" rtl="0" eaLnBrk="1" fontAlgn="auto" latinLnBrk="0" hangingPunct="1">
                <a:lnSpc>
                  <a:spcPct val="100000"/>
                </a:lnSpc>
                <a:spcBef>
                  <a:spcPct val="0"/>
                </a:spcBef>
                <a:spcAft>
                  <a:spcPts val="0"/>
                </a:spcAft>
                <a:buClrTx/>
                <a:buSzTx/>
                <a:buFontTx/>
                <a:buNone/>
                <a:tabLst/>
                <a:defRPr/>
              </a:pPr>
              <a:t>‹#›</a:t>
            </a:fld>
            <a:endParaRPr kumimoji="0" lang="en-US" altLang="zh-CN" sz="1400" b="0" i="0" u="none" strike="noStrike" kern="1200" cap="none" spc="0" normalizeH="0" baseline="0" noProof="0">
              <a:ln>
                <a:noFill/>
              </a:ln>
              <a:solidFill>
                <a:srgbClr val="000000"/>
              </a:solidFill>
              <a:effectLst/>
              <a:uLnTx/>
              <a:uFillTx/>
              <a:latin typeface="Arial"/>
              <a:ea typeface="宋体" pitchFamily="2" charset="-122"/>
              <a:cs typeface="+mn-cs"/>
            </a:endParaRPr>
          </a:p>
        </p:txBody>
      </p:sp>
    </p:spTree>
    <p:extLst>
      <p:ext uri="{BB962C8B-B14F-4D97-AF65-F5344CB8AC3E}">
        <p14:creationId xmlns:p14="http://schemas.microsoft.com/office/powerpoint/2010/main" val="1239007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dt" sz="half" idx="10"/>
          </p:nvPr>
        </p:nvSpPr>
        <p:spPr/>
        <p:txBody>
          <a:bodyPr/>
          <a:lstStyle>
            <a:lvl1pPr fontAlgn="auto">
              <a:spcBef>
                <a:spcPts val="0"/>
              </a:spcBef>
              <a:spcAft>
                <a:spcPts val="0"/>
              </a:spcAft>
              <a:defRPr b="1"/>
            </a:lvl1pPr>
          </a:lstStyle>
          <a:p>
            <a:pPr>
              <a:defRPr/>
            </a:pPr>
            <a:endParaRPr lang="en-US"/>
          </a:p>
        </p:txBody>
      </p:sp>
      <p:sp>
        <p:nvSpPr>
          <p:cNvPr id="8" name="Rectangle 5"/>
          <p:cNvSpPr>
            <a:spLocks noGrp="1" noChangeArrowheads="1"/>
          </p:cNvSpPr>
          <p:nvPr>
            <p:ph type="ftr" sz="quarter" idx="11"/>
          </p:nvPr>
        </p:nvSpPr>
        <p:spPr/>
        <p:txBody>
          <a:bodyPr/>
          <a:lstStyle>
            <a:lvl1pPr fontAlgn="auto">
              <a:spcBef>
                <a:spcPts val="0"/>
              </a:spcBef>
              <a:spcAft>
                <a:spcPts val="0"/>
              </a:spcAft>
              <a:defRPr b="1"/>
            </a:lvl1pPr>
          </a:lstStyle>
          <a:p>
            <a:pPr>
              <a:defRPr/>
            </a:pPr>
            <a:endParaRPr lang="en-US"/>
          </a:p>
        </p:txBody>
      </p:sp>
      <p:sp>
        <p:nvSpPr>
          <p:cNvPr id="9" name="Rectangle 6"/>
          <p:cNvSpPr>
            <a:spLocks noGrp="1" noChangeArrowheads="1"/>
          </p:cNvSpPr>
          <p:nvPr>
            <p:ph type="sldNum" sz="quarter" idx="12"/>
          </p:nvPr>
        </p:nvSpPr>
        <p:spPr/>
        <p:txBody>
          <a:bodyPr/>
          <a:lstStyle>
            <a:lvl1pPr fontAlgn="auto">
              <a:spcBef>
                <a:spcPts val="0"/>
              </a:spcBef>
              <a:spcAft>
                <a:spcPts val="0"/>
              </a:spcAft>
              <a:defRPr b="1"/>
            </a:lvl1pPr>
          </a:lstStyle>
          <a:p>
            <a:pPr>
              <a:defRPr/>
            </a:pPr>
            <a:fld id="{E900E72C-1608-421A-B2A3-C8351C6ACBC9}" type="slidenum">
              <a:rPr lang="en-US"/>
              <a:pPr>
                <a:defRPr/>
              </a:pPr>
              <a:t>‹#›</a:t>
            </a:fld>
            <a:endParaRPr lang="en-US"/>
          </a:p>
        </p:txBody>
      </p:sp>
    </p:spTree>
    <p:extLst>
      <p:ext uri="{BB962C8B-B14F-4D97-AF65-F5344CB8AC3E}">
        <p14:creationId xmlns:p14="http://schemas.microsoft.com/office/powerpoint/2010/main" val="4230043932"/>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zh-CN" sz="1400" b="0" i="0" u="none" strike="noStrike" kern="1200" cap="none" spc="0" normalizeH="0" baseline="0" noProof="0">
              <a:ln>
                <a:noFill/>
              </a:ln>
              <a:solidFill>
                <a:srgbClr val="000000"/>
              </a:solidFill>
              <a:effectLst/>
              <a:uLnTx/>
              <a:uFillTx/>
              <a:latin typeface="Arial"/>
              <a:ea typeface="宋体" pitchFamily="2" charset="-122"/>
              <a:cs typeface="+mn-cs"/>
            </a:endParaRPr>
          </a:p>
        </p:txBody>
      </p:sp>
      <p:sp>
        <p:nvSpPr>
          <p:cNvPr id="8" name="Rectangle 5"/>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zh-CN" sz="1400" b="0" i="0" u="none" strike="noStrike" kern="1200" cap="none" spc="0" normalizeH="0" baseline="0" noProof="0">
              <a:ln>
                <a:noFill/>
              </a:ln>
              <a:solidFill>
                <a:srgbClr val="000000"/>
              </a:solidFill>
              <a:effectLst/>
              <a:uLnTx/>
              <a:uFillTx/>
              <a:latin typeface="Arial"/>
              <a:ea typeface="宋体" pitchFamily="2" charset="-122"/>
              <a:cs typeface="+mn-cs"/>
            </a:endParaRPr>
          </a:p>
        </p:txBody>
      </p:sp>
      <p:sp>
        <p:nvSpPr>
          <p:cNvPr id="9" name="Rectangle 6"/>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fld id="{E3386930-12A7-498C-81BE-B6C4D9F5D2D7}" type="slidenum">
              <a:rPr kumimoji="0" lang="en-US" altLang="zh-CN" sz="1400" b="0" i="0" u="none" strike="noStrike" kern="1200" cap="none" spc="0" normalizeH="0" baseline="0" noProof="0">
                <a:ln>
                  <a:noFill/>
                </a:ln>
                <a:solidFill>
                  <a:srgbClr val="000000"/>
                </a:solidFill>
                <a:effectLst/>
                <a:uLnTx/>
                <a:uFillTx/>
                <a:latin typeface="Arial"/>
                <a:ea typeface="宋体" pitchFamily="2" charset="-122"/>
                <a:cs typeface="+mn-cs"/>
              </a:rPr>
              <a:pPr marL="0" marR="0" lvl="0" indent="0" algn="r" defTabSz="914400" rtl="0" eaLnBrk="1" fontAlgn="auto" latinLnBrk="0" hangingPunct="1">
                <a:lnSpc>
                  <a:spcPct val="100000"/>
                </a:lnSpc>
                <a:spcBef>
                  <a:spcPct val="0"/>
                </a:spcBef>
                <a:spcAft>
                  <a:spcPts val="0"/>
                </a:spcAft>
                <a:buClrTx/>
                <a:buSzTx/>
                <a:buFontTx/>
                <a:buNone/>
                <a:tabLst/>
                <a:defRPr/>
              </a:pPr>
              <a:t>‹#›</a:t>
            </a:fld>
            <a:endParaRPr kumimoji="0" lang="en-US" altLang="zh-CN" sz="1400" b="0" i="0" u="none" strike="noStrike" kern="1200" cap="none" spc="0" normalizeH="0" baseline="0" noProof="0">
              <a:ln>
                <a:noFill/>
              </a:ln>
              <a:solidFill>
                <a:srgbClr val="000000"/>
              </a:solidFill>
              <a:effectLst/>
              <a:uLnTx/>
              <a:uFillTx/>
              <a:latin typeface="Arial"/>
              <a:ea typeface="宋体" pitchFamily="2" charset="-122"/>
              <a:cs typeface="+mn-cs"/>
            </a:endParaRPr>
          </a:p>
        </p:txBody>
      </p:sp>
    </p:spTree>
    <p:extLst>
      <p:ext uri="{BB962C8B-B14F-4D97-AF65-F5344CB8AC3E}">
        <p14:creationId xmlns:p14="http://schemas.microsoft.com/office/powerpoint/2010/main" val="1837269290"/>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zh-CN" sz="1400" b="0" i="0" u="none" strike="noStrike" kern="1200" cap="none" spc="0" normalizeH="0" baseline="0" noProof="0">
              <a:ln>
                <a:noFill/>
              </a:ln>
              <a:solidFill>
                <a:srgbClr val="000000"/>
              </a:solidFill>
              <a:effectLst/>
              <a:uLnTx/>
              <a:uFillTx/>
              <a:latin typeface="Arial"/>
              <a:ea typeface="宋体" pitchFamily="2" charset="-122"/>
              <a:cs typeface="+mn-cs"/>
            </a:endParaRPr>
          </a:p>
        </p:txBody>
      </p:sp>
      <p:sp>
        <p:nvSpPr>
          <p:cNvPr id="4" name="Rectangle 5"/>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zh-CN" sz="1400" b="0" i="0" u="none" strike="noStrike" kern="1200" cap="none" spc="0" normalizeH="0" baseline="0" noProof="0">
              <a:ln>
                <a:noFill/>
              </a:ln>
              <a:solidFill>
                <a:srgbClr val="000000"/>
              </a:solidFill>
              <a:effectLst/>
              <a:uLnTx/>
              <a:uFillTx/>
              <a:latin typeface="Arial"/>
              <a:ea typeface="宋体" pitchFamily="2" charset="-122"/>
              <a:cs typeface="+mn-cs"/>
            </a:endParaRPr>
          </a:p>
        </p:txBody>
      </p:sp>
      <p:sp>
        <p:nvSpPr>
          <p:cNvPr id="5" name="Rectangle 6"/>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fld id="{8D6F4112-6143-4E45-86DC-EA4CB054BF17}" type="slidenum">
              <a:rPr kumimoji="0" lang="en-US" altLang="zh-CN" sz="1400" b="0" i="0" u="none" strike="noStrike" kern="1200" cap="none" spc="0" normalizeH="0" baseline="0" noProof="0">
                <a:ln>
                  <a:noFill/>
                </a:ln>
                <a:solidFill>
                  <a:srgbClr val="000000"/>
                </a:solidFill>
                <a:effectLst/>
                <a:uLnTx/>
                <a:uFillTx/>
                <a:latin typeface="Arial"/>
                <a:ea typeface="宋体" pitchFamily="2" charset="-122"/>
                <a:cs typeface="+mn-cs"/>
              </a:rPr>
              <a:pPr marL="0" marR="0" lvl="0" indent="0" algn="r" defTabSz="914400" rtl="0" eaLnBrk="1" fontAlgn="auto" latinLnBrk="0" hangingPunct="1">
                <a:lnSpc>
                  <a:spcPct val="100000"/>
                </a:lnSpc>
                <a:spcBef>
                  <a:spcPct val="0"/>
                </a:spcBef>
                <a:spcAft>
                  <a:spcPts val="0"/>
                </a:spcAft>
                <a:buClrTx/>
                <a:buSzTx/>
                <a:buFontTx/>
                <a:buNone/>
                <a:tabLst/>
                <a:defRPr/>
              </a:pPr>
              <a:t>‹#›</a:t>
            </a:fld>
            <a:endParaRPr kumimoji="0" lang="en-US" altLang="zh-CN" sz="1400" b="0" i="0" u="none" strike="noStrike" kern="1200" cap="none" spc="0" normalizeH="0" baseline="0" noProof="0">
              <a:ln>
                <a:noFill/>
              </a:ln>
              <a:solidFill>
                <a:srgbClr val="000000"/>
              </a:solidFill>
              <a:effectLst/>
              <a:uLnTx/>
              <a:uFillTx/>
              <a:latin typeface="Arial"/>
              <a:ea typeface="宋体" pitchFamily="2" charset="-122"/>
              <a:cs typeface="+mn-cs"/>
            </a:endParaRPr>
          </a:p>
        </p:txBody>
      </p:sp>
    </p:spTree>
    <p:extLst>
      <p:ext uri="{BB962C8B-B14F-4D97-AF65-F5344CB8AC3E}">
        <p14:creationId xmlns:p14="http://schemas.microsoft.com/office/powerpoint/2010/main" val="2047130986"/>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zh-CN" sz="1400" b="0" i="0" u="none" strike="noStrike" kern="1200" cap="none" spc="0" normalizeH="0" baseline="0" noProof="0">
              <a:ln>
                <a:noFill/>
              </a:ln>
              <a:solidFill>
                <a:srgbClr val="000000"/>
              </a:solidFill>
              <a:effectLst/>
              <a:uLnTx/>
              <a:uFillTx/>
              <a:latin typeface="Arial"/>
              <a:ea typeface="宋体" pitchFamily="2" charset="-122"/>
              <a:cs typeface="+mn-cs"/>
            </a:endParaRPr>
          </a:p>
        </p:txBody>
      </p:sp>
      <p:sp>
        <p:nvSpPr>
          <p:cNvPr id="3" name="Rectangle 5"/>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zh-CN" sz="1400" b="0" i="0" u="none" strike="noStrike" kern="1200" cap="none" spc="0" normalizeH="0" baseline="0" noProof="0">
              <a:ln>
                <a:noFill/>
              </a:ln>
              <a:solidFill>
                <a:srgbClr val="000000"/>
              </a:solidFill>
              <a:effectLst/>
              <a:uLnTx/>
              <a:uFillTx/>
              <a:latin typeface="Arial"/>
              <a:ea typeface="宋体" pitchFamily="2" charset="-122"/>
              <a:cs typeface="+mn-cs"/>
            </a:endParaRPr>
          </a:p>
        </p:txBody>
      </p:sp>
      <p:sp>
        <p:nvSpPr>
          <p:cNvPr id="4" name="Rectangle 6"/>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fld id="{F5A7544C-034A-46FE-B792-47ADFC40B57F}" type="slidenum">
              <a:rPr kumimoji="0" lang="en-US" altLang="zh-CN" sz="1400" b="0" i="0" u="none" strike="noStrike" kern="1200" cap="none" spc="0" normalizeH="0" baseline="0" noProof="0">
                <a:ln>
                  <a:noFill/>
                </a:ln>
                <a:solidFill>
                  <a:srgbClr val="000000"/>
                </a:solidFill>
                <a:effectLst/>
                <a:uLnTx/>
                <a:uFillTx/>
                <a:latin typeface="Arial"/>
                <a:ea typeface="宋体" pitchFamily="2" charset="-122"/>
                <a:cs typeface="+mn-cs"/>
              </a:rPr>
              <a:pPr marL="0" marR="0" lvl="0" indent="0" algn="r" defTabSz="914400" rtl="0" eaLnBrk="1" fontAlgn="auto" latinLnBrk="0" hangingPunct="1">
                <a:lnSpc>
                  <a:spcPct val="100000"/>
                </a:lnSpc>
                <a:spcBef>
                  <a:spcPct val="0"/>
                </a:spcBef>
                <a:spcAft>
                  <a:spcPts val="0"/>
                </a:spcAft>
                <a:buClrTx/>
                <a:buSzTx/>
                <a:buFontTx/>
                <a:buNone/>
                <a:tabLst/>
                <a:defRPr/>
              </a:pPr>
              <a:t>‹#›</a:t>
            </a:fld>
            <a:endParaRPr kumimoji="0" lang="en-US" altLang="zh-CN" sz="1400" b="0" i="0" u="none" strike="noStrike" kern="1200" cap="none" spc="0" normalizeH="0" baseline="0" noProof="0">
              <a:ln>
                <a:noFill/>
              </a:ln>
              <a:solidFill>
                <a:srgbClr val="000000"/>
              </a:solidFill>
              <a:effectLst/>
              <a:uLnTx/>
              <a:uFillTx/>
              <a:latin typeface="Arial"/>
              <a:ea typeface="宋体" pitchFamily="2" charset="-122"/>
              <a:cs typeface="+mn-cs"/>
            </a:endParaRPr>
          </a:p>
        </p:txBody>
      </p:sp>
    </p:spTree>
    <p:extLst>
      <p:ext uri="{BB962C8B-B14F-4D97-AF65-F5344CB8AC3E}">
        <p14:creationId xmlns:p14="http://schemas.microsoft.com/office/powerpoint/2010/main" val="2237185978"/>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zh-CN" sz="1400" b="0" i="0" u="none" strike="noStrike" kern="1200" cap="none" spc="0" normalizeH="0" baseline="0" noProof="0">
              <a:ln>
                <a:noFill/>
              </a:ln>
              <a:solidFill>
                <a:srgbClr val="000000"/>
              </a:solidFill>
              <a:effectLst/>
              <a:uLnTx/>
              <a:uFillTx/>
              <a:latin typeface="Arial"/>
              <a:ea typeface="宋体" pitchFamily="2" charset="-122"/>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zh-CN" sz="1400" b="0" i="0" u="none" strike="noStrike" kern="1200" cap="none" spc="0" normalizeH="0" baseline="0" noProof="0">
              <a:ln>
                <a:noFill/>
              </a:ln>
              <a:solidFill>
                <a:srgbClr val="000000"/>
              </a:solidFill>
              <a:effectLst/>
              <a:uLnTx/>
              <a:uFillTx/>
              <a:latin typeface="Arial"/>
              <a:ea typeface="宋体" pitchFamily="2" charset="-122"/>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fld id="{E4075402-714A-48F7-B95E-02B0ED4170CB}" type="slidenum">
              <a:rPr kumimoji="0" lang="en-US" altLang="zh-CN" sz="1400" b="0" i="0" u="none" strike="noStrike" kern="1200" cap="none" spc="0" normalizeH="0" baseline="0" noProof="0">
                <a:ln>
                  <a:noFill/>
                </a:ln>
                <a:solidFill>
                  <a:srgbClr val="000000"/>
                </a:solidFill>
                <a:effectLst/>
                <a:uLnTx/>
                <a:uFillTx/>
                <a:latin typeface="Arial"/>
                <a:ea typeface="宋体" pitchFamily="2" charset="-122"/>
                <a:cs typeface="+mn-cs"/>
              </a:rPr>
              <a:pPr marL="0" marR="0" lvl="0" indent="0" algn="r" defTabSz="914400" rtl="0" eaLnBrk="1" fontAlgn="auto" latinLnBrk="0" hangingPunct="1">
                <a:lnSpc>
                  <a:spcPct val="100000"/>
                </a:lnSpc>
                <a:spcBef>
                  <a:spcPct val="0"/>
                </a:spcBef>
                <a:spcAft>
                  <a:spcPts val="0"/>
                </a:spcAft>
                <a:buClrTx/>
                <a:buSzTx/>
                <a:buFontTx/>
                <a:buNone/>
                <a:tabLst/>
                <a:defRPr/>
              </a:pPr>
              <a:t>‹#›</a:t>
            </a:fld>
            <a:endParaRPr kumimoji="0" lang="en-US" altLang="zh-CN" sz="1400" b="0" i="0" u="none" strike="noStrike" kern="1200" cap="none" spc="0" normalizeH="0" baseline="0" noProof="0">
              <a:ln>
                <a:noFill/>
              </a:ln>
              <a:solidFill>
                <a:srgbClr val="000000"/>
              </a:solidFill>
              <a:effectLst/>
              <a:uLnTx/>
              <a:uFillTx/>
              <a:latin typeface="Arial"/>
              <a:ea typeface="宋体" pitchFamily="2" charset="-122"/>
              <a:cs typeface="+mn-cs"/>
            </a:endParaRPr>
          </a:p>
        </p:txBody>
      </p:sp>
    </p:spTree>
    <p:extLst>
      <p:ext uri="{BB962C8B-B14F-4D97-AF65-F5344CB8AC3E}">
        <p14:creationId xmlns:p14="http://schemas.microsoft.com/office/powerpoint/2010/main" val="58424403"/>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zh-CN" sz="1400" b="0" i="0" u="none" strike="noStrike" kern="1200" cap="none" spc="0" normalizeH="0" baseline="0" noProof="0">
              <a:ln>
                <a:noFill/>
              </a:ln>
              <a:solidFill>
                <a:srgbClr val="000000"/>
              </a:solidFill>
              <a:effectLst/>
              <a:uLnTx/>
              <a:uFillTx/>
              <a:latin typeface="Arial"/>
              <a:ea typeface="宋体" pitchFamily="2" charset="-122"/>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zh-CN" sz="1400" b="0" i="0" u="none" strike="noStrike" kern="1200" cap="none" spc="0" normalizeH="0" baseline="0" noProof="0">
              <a:ln>
                <a:noFill/>
              </a:ln>
              <a:solidFill>
                <a:srgbClr val="000000"/>
              </a:solidFill>
              <a:effectLst/>
              <a:uLnTx/>
              <a:uFillTx/>
              <a:latin typeface="Arial"/>
              <a:ea typeface="宋体" pitchFamily="2" charset="-122"/>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fld id="{033DD957-BFCD-4800-B60E-71DA95AB88D0}" type="slidenum">
              <a:rPr kumimoji="0" lang="en-US" altLang="zh-CN" sz="1400" b="0" i="0" u="none" strike="noStrike" kern="1200" cap="none" spc="0" normalizeH="0" baseline="0" noProof="0">
                <a:ln>
                  <a:noFill/>
                </a:ln>
                <a:solidFill>
                  <a:srgbClr val="000000"/>
                </a:solidFill>
                <a:effectLst/>
                <a:uLnTx/>
                <a:uFillTx/>
                <a:latin typeface="Arial"/>
                <a:ea typeface="宋体" pitchFamily="2" charset="-122"/>
                <a:cs typeface="+mn-cs"/>
              </a:rPr>
              <a:pPr marL="0" marR="0" lvl="0" indent="0" algn="r" defTabSz="914400" rtl="0" eaLnBrk="1" fontAlgn="auto" latinLnBrk="0" hangingPunct="1">
                <a:lnSpc>
                  <a:spcPct val="100000"/>
                </a:lnSpc>
                <a:spcBef>
                  <a:spcPct val="0"/>
                </a:spcBef>
                <a:spcAft>
                  <a:spcPts val="0"/>
                </a:spcAft>
                <a:buClrTx/>
                <a:buSzTx/>
                <a:buFontTx/>
                <a:buNone/>
                <a:tabLst/>
                <a:defRPr/>
              </a:pPr>
              <a:t>‹#›</a:t>
            </a:fld>
            <a:endParaRPr kumimoji="0" lang="en-US" altLang="zh-CN" sz="1400" b="0" i="0" u="none" strike="noStrike" kern="1200" cap="none" spc="0" normalizeH="0" baseline="0" noProof="0">
              <a:ln>
                <a:noFill/>
              </a:ln>
              <a:solidFill>
                <a:srgbClr val="000000"/>
              </a:solidFill>
              <a:effectLst/>
              <a:uLnTx/>
              <a:uFillTx/>
              <a:latin typeface="Arial"/>
              <a:ea typeface="宋体" pitchFamily="2" charset="-122"/>
              <a:cs typeface="+mn-cs"/>
            </a:endParaRPr>
          </a:p>
        </p:txBody>
      </p:sp>
    </p:spTree>
    <p:extLst>
      <p:ext uri="{BB962C8B-B14F-4D97-AF65-F5344CB8AC3E}">
        <p14:creationId xmlns:p14="http://schemas.microsoft.com/office/powerpoint/2010/main" val="1919323591"/>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zh-CN" sz="1400" b="0" i="0" u="none" strike="noStrike" kern="1200" cap="none" spc="0" normalizeH="0" baseline="0" noProof="0">
              <a:ln>
                <a:noFill/>
              </a:ln>
              <a:solidFill>
                <a:srgbClr val="000000"/>
              </a:solidFill>
              <a:effectLst/>
              <a:uLnTx/>
              <a:uFillTx/>
              <a:latin typeface="Arial"/>
              <a:ea typeface="宋体" pitchFamily="2" charset="-122"/>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zh-CN" sz="1400" b="0" i="0" u="none" strike="noStrike" kern="1200" cap="none" spc="0" normalizeH="0" baseline="0" noProof="0">
              <a:ln>
                <a:noFill/>
              </a:ln>
              <a:solidFill>
                <a:srgbClr val="000000"/>
              </a:solidFill>
              <a:effectLst/>
              <a:uLnTx/>
              <a:uFillTx/>
              <a:latin typeface="Arial"/>
              <a:ea typeface="宋体" pitchFamily="2" charset="-122"/>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fld id="{9E103628-53E3-4F79-8BA2-DF141C2B8DF5}" type="slidenum">
              <a:rPr kumimoji="0" lang="en-US" altLang="zh-CN" sz="1400" b="0" i="0" u="none" strike="noStrike" kern="1200" cap="none" spc="0" normalizeH="0" baseline="0" noProof="0">
                <a:ln>
                  <a:noFill/>
                </a:ln>
                <a:solidFill>
                  <a:srgbClr val="000000"/>
                </a:solidFill>
                <a:effectLst/>
                <a:uLnTx/>
                <a:uFillTx/>
                <a:latin typeface="Arial"/>
                <a:ea typeface="宋体" pitchFamily="2" charset="-122"/>
                <a:cs typeface="+mn-cs"/>
              </a:rPr>
              <a:pPr marL="0" marR="0" lvl="0" indent="0" algn="r" defTabSz="914400" rtl="0" eaLnBrk="1" fontAlgn="auto" latinLnBrk="0" hangingPunct="1">
                <a:lnSpc>
                  <a:spcPct val="100000"/>
                </a:lnSpc>
                <a:spcBef>
                  <a:spcPct val="0"/>
                </a:spcBef>
                <a:spcAft>
                  <a:spcPts val="0"/>
                </a:spcAft>
                <a:buClrTx/>
                <a:buSzTx/>
                <a:buFontTx/>
                <a:buNone/>
                <a:tabLst/>
                <a:defRPr/>
              </a:pPr>
              <a:t>‹#›</a:t>
            </a:fld>
            <a:endParaRPr kumimoji="0" lang="en-US" altLang="zh-CN" sz="1400" b="0" i="0" u="none" strike="noStrike" kern="1200" cap="none" spc="0" normalizeH="0" baseline="0" noProof="0">
              <a:ln>
                <a:noFill/>
              </a:ln>
              <a:solidFill>
                <a:srgbClr val="000000"/>
              </a:solidFill>
              <a:effectLst/>
              <a:uLnTx/>
              <a:uFillTx/>
              <a:latin typeface="Arial"/>
              <a:ea typeface="宋体" pitchFamily="2" charset="-122"/>
              <a:cs typeface="+mn-cs"/>
            </a:endParaRPr>
          </a:p>
        </p:txBody>
      </p:sp>
    </p:spTree>
    <p:extLst>
      <p:ext uri="{BB962C8B-B14F-4D97-AF65-F5344CB8AC3E}">
        <p14:creationId xmlns:p14="http://schemas.microsoft.com/office/powerpoint/2010/main" val="1238555006"/>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zh-CN" sz="1400" b="0" i="0" u="none" strike="noStrike" kern="1200" cap="none" spc="0" normalizeH="0" baseline="0" noProof="0">
              <a:ln>
                <a:noFill/>
              </a:ln>
              <a:solidFill>
                <a:srgbClr val="000000"/>
              </a:solidFill>
              <a:effectLst/>
              <a:uLnTx/>
              <a:uFillTx/>
              <a:latin typeface="Arial"/>
              <a:ea typeface="宋体" pitchFamily="2" charset="-122"/>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zh-CN" sz="1400" b="0" i="0" u="none" strike="noStrike" kern="1200" cap="none" spc="0" normalizeH="0" baseline="0" noProof="0">
              <a:ln>
                <a:noFill/>
              </a:ln>
              <a:solidFill>
                <a:srgbClr val="000000"/>
              </a:solidFill>
              <a:effectLst/>
              <a:uLnTx/>
              <a:uFillTx/>
              <a:latin typeface="Arial"/>
              <a:ea typeface="宋体" pitchFamily="2" charset="-122"/>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fld id="{8CFEB292-A4DB-49B3-ACF4-E69E41E46B32}" type="slidenum">
              <a:rPr kumimoji="0" lang="en-US" altLang="zh-CN" sz="1400" b="0" i="0" u="none" strike="noStrike" kern="1200" cap="none" spc="0" normalizeH="0" baseline="0" noProof="0">
                <a:ln>
                  <a:noFill/>
                </a:ln>
                <a:solidFill>
                  <a:srgbClr val="000000"/>
                </a:solidFill>
                <a:effectLst/>
                <a:uLnTx/>
                <a:uFillTx/>
                <a:latin typeface="Arial"/>
                <a:ea typeface="宋体" pitchFamily="2" charset="-122"/>
                <a:cs typeface="+mn-cs"/>
              </a:rPr>
              <a:pPr marL="0" marR="0" lvl="0" indent="0" algn="r" defTabSz="914400" rtl="0" eaLnBrk="1" fontAlgn="auto" latinLnBrk="0" hangingPunct="1">
                <a:lnSpc>
                  <a:spcPct val="100000"/>
                </a:lnSpc>
                <a:spcBef>
                  <a:spcPct val="0"/>
                </a:spcBef>
                <a:spcAft>
                  <a:spcPts val="0"/>
                </a:spcAft>
                <a:buClrTx/>
                <a:buSzTx/>
                <a:buFontTx/>
                <a:buNone/>
                <a:tabLst/>
                <a:defRPr/>
              </a:pPr>
              <a:t>‹#›</a:t>
            </a:fld>
            <a:endParaRPr kumimoji="0" lang="en-US" altLang="zh-CN" sz="1400" b="0" i="0" u="none" strike="noStrike" kern="1200" cap="none" spc="0" normalizeH="0" baseline="0" noProof="0">
              <a:ln>
                <a:noFill/>
              </a:ln>
              <a:solidFill>
                <a:srgbClr val="000000"/>
              </a:solidFill>
              <a:effectLst/>
              <a:uLnTx/>
              <a:uFillTx/>
              <a:latin typeface="Arial"/>
              <a:ea typeface="宋体" pitchFamily="2" charset="-122"/>
              <a:cs typeface="+mn-cs"/>
            </a:endParaRPr>
          </a:p>
        </p:txBody>
      </p:sp>
    </p:spTree>
    <p:extLst>
      <p:ext uri="{BB962C8B-B14F-4D97-AF65-F5344CB8AC3E}">
        <p14:creationId xmlns:p14="http://schemas.microsoft.com/office/powerpoint/2010/main" val="1633910028"/>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kumimoji="0" b="1"/>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5" name="Rectangle 5"/>
          <p:cNvSpPr>
            <a:spLocks noGrp="1" noChangeArrowheads="1"/>
          </p:cNvSpPr>
          <p:nvPr>
            <p:ph type="ftr" sz="quarter" idx="11"/>
          </p:nvPr>
        </p:nvSpPr>
        <p:spPr/>
        <p:txBody>
          <a:bodyPr/>
          <a:lstStyle>
            <a:lvl1pPr fontAlgn="auto">
              <a:spcBef>
                <a:spcPts val="0"/>
              </a:spcBef>
              <a:spcAft>
                <a:spcPts val="0"/>
              </a:spcAft>
              <a:defRPr kumimoji="0" b="1"/>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kumimoji="0" b="1"/>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DBC9C66-9549-4210-A8D3-C413AEF8C145}" type="slidenum">
              <a:rPr kumimoji="0" lang="en-US" sz="1400" b="1" i="0" u="none" strike="noStrike" kern="1200" cap="none" spc="0" normalizeH="0" baseline="0" noProof="0">
                <a:ln>
                  <a:noFill/>
                </a:ln>
                <a:solidFill>
                  <a:srgbClr val="000000"/>
                </a:solidFill>
                <a:effectLst/>
                <a:uLnTx/>
                <a:uFillTx/>
                <a:latin typeface="Arial" pitchFamily="34" charset="0"/>
                <a:ea typeface="宋体"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400" b="1"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Tree>
    <p:extLst>
      <p:ext uri="{BB962C8B-B14F-4D97-AF65-F5344CB8AC3E}">
        <p14:creationId xmlns:p14="http://schemas.microsoft.com/office/powerpoint/2010/main" val="3463796642"/>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kumimoji="0" b="1"/>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5" name="Rectangle 5"/>
          <p:cNvSpPr>
            <a:spLocks noGrp="1" noChangeArrowheads="1"/>
          </p:cNvSpPr>
          <p:nvPr>
            <p:ph type="ftr" sz="quarter" idx="11"/>
          </p:nvPr>
        </p:nvSpPr>
        <p:spPr/>
        <p:txBody>
          <a:bodyPr/>
          <a:lstStyle>
            <a:lvl1pPr fontAlgn="auto">
              <a:spcBef>
                <a:spcPts val="0"/>
              </a:spcBef>
              <a:spcAft>
                <a:spcPts val="0"/>
              </a:spcAft>
              <a:defRPr kumimoji="0" b="1"/>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kumimoji="0" b="1"/>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36A14EB-7437-4811-94AA-84608120E6C4}" type="slidenum">
              <a:rPr kumimoji="0" lang="en-US" sz="1400" b="1" i="0" u="none" strike="noStrike" kern="1200" cap="none" spc="0" normalizeH="0" baseline="0" noProof="0">
                <a:ln>
                  <a:noFill/>
                </a:ln>
                <a:solidFill>
                  <a:srgbClr val="000000"/>
                </a:solidFill>
                <a:effectLst/>
                <a:uLnTx/>
                <a:uFillTx/>
                <a:latin typeface="Arial" pitchFamily="34" charset="0"/>
                <a:ea typeface="宋体"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400" b="1"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Tree>
    <p:extLst>
      <p:ext uri="{BB962C8B-B14F-4D97-AF65-F5344CB8AC3E}">
        <p14:creationId xmlns:p14="http://schemas.microsoft.com/office/powerpoint/2010/main" val="2728364884"/>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Rectangle 4"/>
          <p:cNvSpPr>
            <a:spLocks noGrp="1" noChangeArrowheads="1"/>
          </p:cNvSpPr>
          <p:nvPr>
            <p:ph type="dt" sz="half" idx="10"/>
          </p:nvPr>
        </p:nvSpPr>
        <p:spPr/>
        <p:txBody>
          <a:bodyPr/>
          <a:lstStyle>
            <a:lvl1pPr fontAlgn="auto">
              <a:spcBef>
                <a:spcPts val="0"/>
              </a:spcBef>
              <a:spcAft>
                <a:spcPts val="0"/>
              </a:spcAft>
              <a:defRPr kumimoji="0" b="1"/>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5" name="Rectangle 5"/>
          <p:cNvSpPr>
            <a:spLocks noGrp="1" noChangeArrowheads="1"/>
          </p:cNvSpPr>
          <p:nvPr>
            <p:ph type="ftr" sz="quarter" idx="11"/>
          </p:nvPr>
        </p:nvSpPr>
        <p:spPr/>
        <p:txBody>
          <a:bodyPr/>
          <a:lstStyle>
            <a:lvl1pPr fontAlgn="auto">
              <a:spcBef>
                <a:spcPts val="0"/>
              </a:spcBef>
              <a:spcAft>
                <a:spcPts val="0"/>
              </a:spcAft>
              <a:defRPr kumimoji="0" b="1"/>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kumimoji="0" b="1"/>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7AE44AA-37CD-43ED-810C-9181E528630A}" type="slidenum">
              <a:rPr kumimoji="0" lang="en-US" sz="1400" b="1" i="0" u="none" strike="noStrike" kern="1200" cap="none" spc="0" normalizeH="0" baseline="0" noProof="0">
                <a:ln>
                  <a:noFill/>
                </a:ln>
                <a:solidFill>
                  <a:srgbClr val="000000"/>
                </a:solidFill>
                <a:effectLst/>
                <a:uLnTx/>
                <a:uFillTx/>
                <a:latin typeface="Arial" pitchFamily="34" charset="0"/>
                <a:ea typeface="宋体"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400" b="1"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Tree>
    <p:extLst>
      <p:ext uri="{BB962C8B-B14F-4D97-AF65-F5344CB8AC3E}">
        <p14:creationId xmlns:p14="http://schemas.microsoft.com/office/powerpoint/2010/main" val="30478629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p:txBody>
          <a:bodyPr/>
          <a:lstStyle>
            <a:lvl1pPr fontAlgn="auto">
              <a:spcBef>
                <a:spcPts val="0"/>
              </a:spcBef>
              <a:spcAft>
                <a:spcPts val="0"/>
              </a:spcAft>
              <a:defRPr b="1"/>
            </a:lvl1pPr>
          </a:lstStyle>
          <a:p>
            <a:pPr>
              <a:defRPr/>
            </a:pPr>
            <a:endParaRPr lang="en-US"/>
          </a:p>
        </p:txBody>
      </p:sp>
      <p:sp>
        <p:nvSpPr>
          <p:cNvPr id="4" name="Rectangle 5"/>
          <p:cNvSpPr>
            <a:spLocks noGrp="1" noChangeArrowheads="1"/>
          </p:cNvSpPr>
          <p:nvPr>
            <p:ph type="ftr" sz="quarter" idx="11"/>
          </p:nvPr>
        </p:nvSpPr>
        <p:spPr/>
        <p:txBody>
          <a:bodyPr/>
          <a:lstStyle>
            <a:lvl1pPr fontAlgn="auto">
              <a:spcBef>
                <a:spcPts val="0"/>
              </a:spcBef>
              <a:spcAft>
                <a:spcPts val="0"/>
              </a:spcAft>
              <a:defRPr b="1"/>
            </a:lvl1pPr>
          </a:lstStyle>
          <a:p>
            <a:pPr>
              <a:defRPr/>
            </a:pPr>
            <a:endParaRPr lang="en-US"/>
          </a:p>
        </p:txBody>
      </p:sp>
      <p:sp>
        <p:nvSpPr>
          <p:cNvPr id="5" name="Rectangle 6"/>
          <p:cNvSpPr>
            <a:spLocks noGrp="1" noChangeArrowheads="1"/>
          </p:cNvSpPr>
          <p:nvPr>
            <p:ph type="sldNum" sz="quarter" idx="12"/>
          </p:nvPr>
        </p:nvSpPr>
        <p:spPr/>
        <p:txBody>
          <a:bodyPr/>
          <a:lstStyle>
            <a:lvl1pPr fontAlgn="auto">
              <a:spcBef>
                <a:spcPts val="0"/>
              </a:spcBef>
              <a:spcAft>
                <a:spcPts val="0"/>
              </a:spcAft>
              <a:defRPr b="1"/>
            </a:lvl1pPr>
          </a:lstStyle>
          <a:p>
            <a:pPr>
              <a:defRPr/>
            </a:pPr>
            <a:fld id="{C4599533-264D-4CE7-90CE-9FE83245B9AF}" type="slidenum">
              <a:rPr lang="en-US"/>
              <a:pPr>
                <a:defRPr/>
              </a:pPr>
              <a:t>‹#›</a:t>
            </a:fld>
            <a:endParaRPr lang="en-US"/>
          </a:p>
        </p:txBody>
      </p:sp>
    </p:spTree>
    <p:extLst>
      <p:ext uri="{BB962C8B-B14F-4D97-AF65-F5344CB8AC3E}">
        <p14:creationId xmlns:p14="http://schemas.microsoft.com/office/powerpoint/2010/main" val="2977742313"/>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4"/>
          <p:cNvSpPr>
            <a:spLocks noGrp="1" noChangeArrowheads="1"/>
          </p:cNvSpPr>
          <p:nvPr>
            <p:ph type="dt" sz="half" idx="10"/>
          </p:nvPr>
        </p:nvSpPr>
        <p:spPr/>
        <p:txBody>
          <a:bodyPr/>
          <a:lstStyle>
            <a:lvl1pPr fontAlgn="auto">
              <a:spcBef>
                <a:spcPts val="0"/>
              </a:spcBef>
              <a:spcAft>
                <a:spcPts val="0"/>
              </a:spcAft>
              <a:defRPr kumimoji="0" b="1"/>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6" name="Rectangle 5"/>
          <p:cNvSpPr>
            <a:spLocks noGrp="1" noChangeArrowheads="1"/>
          </p:cNvSpPr>
          <p:nvPr>
            <p:ph type="ftr" sz="quarter" idx="11"/>
          </p:nvPr>
        </p:nvSpPr>
        <p:spPr/>
        <p:txBody>
          <a:bodyPr/>
          <a:lstStyle>
            <a:lvl1pPr fontAlgn="auto">
              <a:spcBef>
                <a:spcPts val="0"/>
              </a:spcBef>
              <a:spcAft>
                <a:spcPts val="0"/>
              </a:spcAft>
              <a:defRPr kumimoji="0" b="1"/>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kumimoji="0" b="1"/>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166B3E-41F4-411B-AF67-4B9955A5DB84}" type="slidenum">
              <a:rPr kumimoji="0" lang="en-US" sz="1400" b="1" i="0" u="none" strike="noStrike" kern="1200" cap="none" spc="0" normalizeH="0" baseline="0" noProof="0">
                <a:ln>
                  <a:noFill/>
                </a:ln>
                <a:solidFill>
                  <a:srgbClr val="000000"/>
                </a:solidFill>
                <a:effectLst/>
                <a:uLnTx/>
                <a:uFillTx/>
                <a:latin typeface="Arial" pitchFamily="34" charset="0"/>
                <a:ea typeface="宋体"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400" b="1"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Tree>
    <p:extLst>
      <p:ext uri="{BB962C8B-B14F-4D97-AF65-F5344CB8AC3E}">
        <p14:creationId xmlns:p14="http://schemas.microsoft.com/office/powerpoint/2010/main" val="1440231860"/>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dt" sz="half" idx="10"/>
          </p:nvPr>
        </p:nvSpPr>
        <p:spPr/>
        <p:txBody>
          <a:bodyPr/>
          <a:lstStyle>
            <a:lvl1pPr fontAlgn="auto">
              <a:spcBef>
                <a:spcPts val="0"/>
              </a:spcBef>
              <a:spcAft>
                <a:spcPts val="0"/>
              </a:spcAft>
              <a:defRPr kumimoji="0" b="1"/>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8" name="Rectangle 5"/>
          <p:cNvSpPr>
            <a:spLocks noGrp="1" noChangeArrowheads="1"/>
          </p:cNvSpPr>
          <p:nvPr>
            <p:ph type="ftr" sz="quarter" idx="11"/>
          </p:nvPr>
        </p:nvSpPr>
        <p:spPr/>
        <p:txBody>
          <a:bodyPr/>
          <a:lstStyle>
            <a:lvl1pPr fontAlgn="auto">
              <a:spcBef>
                <a:spcPts val="0"/>
              </a:spcBef>
              <a:spcAft>
                <a:spcPts val="0"/>
              </a:spcAft>
              <a:defRPr kumimoji="0" b="1"/>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9" name="Rectangle 6"/>
          <p:cNvSpPr>
            <a:spLocks noGrp="1" noChangeArrowheads="1"/>
          </p:cNvSpPr>
          <p:nvPr>
            <p:ph type="sldNum" sz="quarter" idx="12"/>
          </p:nvPr>
        </p:nvSpPr>
        <p:spPr/>
        <p:txBody>
          <a:bodyPr/>
          <a:lstStyle>
            <a:lvl1pPr fontAlgn="auto">
              <a:spcBef>
                <a:spcPts val="0"/>
              </a:spcBef>
              <a:spcAft>
                <a:spcPts val="0"/>
              </a:spcAft>
              <a:defRPr kumimoji="0" b="1"/>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2FC291C-1169-4125-9CE5-C741758F7246}" type="slidenum">
              <a:rPr kumimoji="0" lang="en-US" sz="1400" b="1" i="0" u="none" strike="noStrike" kern="1200" cap="none" spc="0" normalizeH="0" baseline="0" noProof="0">
                <a:ln>
                  <a:noFill/>
                </a:ln>
                <a:solidFill>
                  <a:srgbClr val="000000"/>
                </a:solidFill>
                <a:effectLst/>
                <a:uLnTx/>
                <a:uFillTx/>
                <a:latin typeface="Arial" pitchFamily="34" charset="0"/>
                <a:ea typeface="宋体"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400" b="1"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Tree>
    <p:extLst>
      <p:ext uri="{BB962C8B-B14F-4D97-AF65-F5344CB8AC3E}">
        <p14:creationId xmlns:p14="http://schemas.microsoft.com/office/powerpoint/2010/main" val="2071807497"/>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p:txBody>
          <a:bodyPr/>
          <a:lstStyle>
            <a:lvl1pPr fontAlgn="auto">
              <a:spcBef>
                <a:spcPts val="0"/>
              </a:spcBef>
              <a:spcAft>
                <a:spcPts val="0"/>
              </a:spcAft>
              <a:defRPr kumimoji="0" b="1"/>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4" name="Rectangle 5"/>
          <p:cNvSpPr>
            <a:spLocks noGrp="1" noChangeArrowheads="1"/>
          </p:cNvSpPr>
          <p:nvPr>
            <p:ph type="ftr" sz="quarter" idx="11"/>
          </p:nvPr>
        </p:nvSpPr>
        <p:spPr/>
        <p:txBody>
          <a:bodyPr/>
          <a:lstStyle>
            <a:lvl1pPr fontAlgn="auto">
              <a:spcBef>
                <a:spcPts val="0"/>
              </a:spcBef>
              <a:spcAft>
                <a:spcPts val="0"/>
              </a:spcAft>
              <a:defRPr kumimoji="0" b="1"/>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5" name="Rectangle 6"/>
          <p:cNvSpPr>
            <a:spLocks noGrp="1" noChangeArrowheads="1"/>
          </p:cNvSpPr>
          <p:nvPr>
            <p:ph type="sldNum" sz="quarter" idx="12"/>
          </p:nvPr>
        </p:nvSpPr>
        <p:spPr/>
        <p:txBody>
          <a:bodyPr/>
          <a:lstStyle>
            <a:lvl1pPr fontAlgn="auto">
              <a:spcBef>
                <a:spcPts val="0"/>
              </a:spcBef>
              <a:spcAft>
                <a:spcPts val="0"/>
              </a:spcAft>
              <a:defRPr kumimoji="0" b="1"/>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642836B-F305-48EB-B24D-E2C0BC8C9DB2}" type="slidenum">
              <a:rPr kumimoji="0" lang="en-US" sz="1400" b="1" i="0" u="none" strike="noStrike" kern="1200" cap="none" spc="0" normalizeH="0" baseline="0" noProof="0">
                <a:ln>
                  <a:noFill/>
                </a:ln>
                <a:solidFill>
                  <a:srgbClr val="000000"/>
                </a:solidFill>
                <a:effectLst/>
                <a:uLnTx/>
                <a:uFillTx/>
                <a:latin typeface="Arial" pitchFamily="34" charset="0"/>
                <a:ea typeface="宋体"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400" b="1"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Tree>
    <p:extLst>
      <p:ext uri="{BB962C8B-B14F-4D97-AF65-F5344CB8AC3E}">
        <p14:creationId xmlns:p14="http://schemas.microsoft.com/office/powerpoint/2010/main" val="2341132948"/>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fontAlgn="auto">
              <a:spcBef>
                <a:spcPts val="0"/>
              </a:spcBef>
              <a:spcAft>
                <a:spcPts val="0"/>
              </a:spcAft>
              <a:defRPr kumimoji="0" b="1"/>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3" name="Rectangle 5"/>
          <p:cNvSpPr>
            <a:spLocks noGrp="1" noChangeArrowheads="1"/>
          </p:cNvSpPr>
          <p:nvPr>
            <p:ph type="ftr" sz="quarter" idx="11"/>
          </p:nvPr>
        </p:nvSpPr>
        <p:spPr/>
        <p:txBody>
          <a:bodyPr/>
          <a:lstStyle>
            <a:lvl1pPr fontAlgn="auto">
              <a:spcBef>
                <a:spcPts val="0"/>
              </a:spcBef>
              <a:spcAft>
                <a:spcPts val="0"/>
              </a:spcAft>
              <a:defRPr kumimoji="0" b="1"/>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4" name="Rectangle 6"/>
          <p:cNvSpPr>
            <a:spLocks noGrp="1" noChangeArrowheads="1"/>
          </p:cNvSpPr>
          <p:nvPr>
            <p:ph type="sldNum" sz="quarter" idx="12"/>
          </p:nvPr>
        </p:nvSpPr>
        <p:spPr/>
        <p:txBody>
          <a:bodyPr/>
          <a:lstStyle>
            <a:lvl1pPr fontAlgn="auto">
              <a:spcBef>
                <a:spcPts val="0"/>
              </a:spcBef>
              <a:spcAft>
                <a:spcPts val="0"/>
              </a:spcAft>
              <a:defRPr kumimoji="0" b="1"/>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EDA1FB4-4762-404D-8BF6-BDB56FE8A3E9}" type="slidenum">
              <a:rPr kumimoji="0" lang="en-US" sz="1400" b="1" i="0" u="none" strike="noStrike" kern="1200" cap="none" spc="0" normalizeH="0" baseline="0" noProof="0">
                <a:ln>
                  <a:noFill/>
                </a:ln>
                <a:solidFill>
                  <a:srgbClr val="000000"/>
                </a:solidFill>
                <a:effectLst/>
                <a:uLnTx/>
                <a:uFillTx/>
                <a:latin typeface="Arial" pitchFamily="34" charset="0"/>
                <a:ea typeface="宋体"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400" b="1"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Tree>
    <p:extLst>
      <p:ext uri="{BB962C8B-B14F-4D97-AF65-F5344CB8AC3E}">
        <p14:creationId xmlns:p14="http://schemas.microsoft.com/office/powerpoint/2010/main" val="695670961"/>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p:txBody>
          <a:bodyPr/>
          <a:lstStyle>
            <a:lvl1pPr fontAlgn="auto">
              <a:spcBef>
                <a:spcPts val="0"/>
              </a:spcBef>
              <a:spcAft>
                <a:spcPts val="0"/>
              </a:spcAft>
              <a:defRPr kumimoji="0" b="1"/>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6" name="Rectangle 5"/>
          <p:cNvSpPr>
            <a:spLocks noGrp="1" noChangeArrowheads="1"/>
          </p:cNvSpPr>
          <p:nvPr>
            <p:ph type="ftr" sz="quarter" idx="11"/>
          </p:nvPr>
        </p:nvSpPr>
        <p:spPr/>
        <p:txBody>
          <a:bodyPr/>
          <a:lstStyle>
            <a:lvl1pPr fontAlgn="auto">
              <a:spcBef>
                <a:spcPts val="0"/>
              </a:spcBef>
              <a:spcAft>
                <a:spcPts val="0"/>
              </a:spcAft>
              <a:defRPr kumimoji="0" b="1"/>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kumimoji="0" b="1"/>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2320919-D26D-4AC6-B695-A870492F2ACD}" type="slidenum">
              <a:rPr kumimoji="0" lang="en-US" sz="1400" b="1" i="0" u="none" strike="noStrike" kern="1200" cap="none" spc="0" normalizeH="0" baseline="0" noProof="0">
                <a:ln>
                  <a:noFill/>
                </a:ln>
                <a:solidFill>
                  <a:srgbClr val="000000"/>
                </a:solidFill>
                <a:effectLst/>
                <a:uLnTx/>
                <a:uFillTx/>
                <a:latin typeface="Arial" pitchFamily="34" charset="0"/>
                <a:ea typeface="宋体"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400" b="1"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Tree>
    <p:extLst>
      <p:ext uri="{BB962C8B-B14F-4D97-AF65-F5344CB8AC3E}">
        <p14:creationId xmlns:p14="http://schemas.microsoft.com/office/powerpoint/2010/main" val="460939236"/>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p:txBody>
          <a:bodyPr/>
          <a:lstStyle>
            <a:lvl1pPr fontAlgn="auto">
              <a:spcBef>
                <a:spcPts val="0"/>
              </a:spcBef>
              <a:spcAft>
                <a:spcPts val="0"/>
              </a:spcAft>
              <a:defRPr kumimoji="0" b="1"/>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6" name="Rectangle 5"/>
          <p:cNvSpPr>
            <a:spLocks noGrp="1" noChangeArrowheads="1"/>
          </p:cNvSpPr>
          <p:nvPr>
            <p:ph type="ftr" sz="quarter" idx="11"/>
          </p:nvPr>
        </p:nvSpPr>
        <p:spPr/>
        <p:txBody>
          <a:bodyPr/>
          <a:lstStyle>
            <a:lvl1pPr fontAlgn="auto">
              <a:spcBef>
                <a:spcPts val="0"/>
              </a:spcBef>
              <a:spcAft>
                <a:spcPts val="0"/>
              </a:spcAft>
              <a:defRPr kumimoji="0" b="1"/>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kumimoji="0" b="1"/>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AC9B014-6342-46CD-9730-FCBB18BDB418}" type="slidenum">
              <a:rPr kumimoji="0" lang="en-US" sz="1400" b="1" i="0" u="none" strike="noStrike" kern="1200" cap="none" spc="0" normalizeH="0" baseline="0" noProof="0">
                <a:ln>
                  <a:noFill/>
                </a:ln>
                <a:solidFill>
                  <a:srgbClr val="000000"/>
                </a:solidFill>
                <a:effectLst/>
                <a:uLnTx/>
                <a:uFillTx/>
                <a:latin typeface="Arial" pitchFamily="34" charset="0"/>
                <a:ea typeface="宋体"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400" b="1"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Tree>
    <p:extLst>
      <p:ext uri="{BB962C8B-B14F-4D97-AF65-F5344CB8AC3E}">
        <p14:creationId xmlns:p14="http://schemas.microsoft.com/office/powerpoint/2010/main" val="266537459"/>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kumimoji="0" b="1"/>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5" name="Rectangle 5"/>
          <p:cNvSpPr>
            <a:spLocks noGrp="1" noChangeArrowheads="1"/>
          </p:cNvSpPr>
          <p:nvPr>
            <p:ph type="ftr" sz="quarter" idx="11"/>
          </p:nvPr>
        </p:nvSpPr>
        <p:spPr/>
        <p:txBody>
          <a:bodyPr/>
          <a:lstStyle>
            <a:lvl1pPr fontAlgn="auto">
              <a:spcBef>
                <a:spcPts val="0"/>
              </a:spcBef>
              <a:spcAft>
                <a:spcPts val="0"/>
              </a:spcAft>
              <a:defRPr kumimoji="0" b="1"/>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kumimoji="0" b="1"/>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3C1BB0E-CE46-4B6F-920E-0AA00BBEE81C}" type="slidenum">
              <a:rPr kumimoji="0" lang="en-US" sz="1400" b="1" i="0" u="none" strike="noStrike" kern="1200" cap="none" spc="0" normalizeH="0" baseline="0" noProof="0">
                <a:ln>
                  <a:noFill/>
                </a:ln>
                <a:solidFill>
                  <a:srgbClr val="000000"/>
                </a:solidFill>
                <a:effectLst/>
                <a:uLnTx/>
                <a:uFillTx/>
                <a:latin typeface="Arial" pitchFamily="34" charset="0"/>
                <a:ea typeface="宋体"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400" b="1"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Tree>
    <p:extLst>
      <p:ext uri="{BB962C8B-B14F-4D97-AF65-F5344CB8AC3E}">
        <p14:creationId xmlns:p14="http://schemas.microsoft.com/office/powerpoint/2010/main" val="3903671757"/>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kumimoji="0" b="1"/>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5" name="Rectangle 5"/>
          <p:cNvSpPr>
            <a:spLocks noGrp="1" noChangeArrowheads="1"/>
          </p:cNvSpPr>
          <p:nvPr>
            <p:ph type="ftr" sz="quarter" idx="11"/>
          </p:nvPr>
        </p:nvSpPr>
        <p:spPr/>
        <p:txBody>
          <a:bodyPr/>
          <a:lstStyle>
            <a:lvl1pPr fontAlgn="auto">
              <a:spcBef>
                <a:spcPts val="0"/>
              </a:spcBef>
              <a:spcAft>
                <a:spcPts val="0"/>
              </a:spcAft>
              <a:defRPr kumimoji="0" b="1"/>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kumimoji="0" b="1"/>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422D5F7-B405-45E6-AD73-F6947005278E}" type="slidenum">
              <a:rPr kumimoji="0" lang="en-US" sz="1400" b="1" i="0" u="none" strike="noStrike" kern="1200" cap="none" spc="0" normalizeH="0" baseline="0" noProof="0">
                <a:ln>
                  <a:noFill/>
                </a:ln>
                <a:solidFill>
                  <a:srgbClr val="000000"/>
                </a:solidFill>
                <a:effectLst/>
                <a:uLnTx/>
                <a:uFillTx/>
                <a:latin typeface="Arial" pitchFamily="34" charset="0"/>
                <a:ea typeface="宋体"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400" b="1"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Tree>
    <p:extLst>
      <p:ext uri="{BB962C8B-B14F-4D97-AF65-F5344CB8AC3E}">
        <p14:creationId xmlns:p14="http://schemas.microsoft.com/office/powerpoint/2010/main" val="1612663212"/>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2DDF379-FBF8-4E82-A90F-06C49DBEE894}" type="slidenum">
              <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Tree>
    <p:extLst>
      <p:ext uri="{BB962C8B-B14F-4D97-AF65-F5344CB8AC3E}">
        <p14:creationId xmlns:p14="http://schemas.microsoft.com/office/powerpoint/2010/main" val="3262318740"/>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8" name="Picture 8" descr="低维国重NewLogo中文"/>
          <p:cNvPicPr>
            <a:picLocks noChangeAspect="1" noChangeArrowheads="1"/>
          </p:cNvPicPr>
          <p:nvPr userDrawn="1"/>
        </p:nvPicPr>
        <p:blipFill>
          <a:blip r:embed="rId2" cstate="screen"/>
          <a:srcRect/>
          <a:stretch>
            <a:fillRect/>
          </a:stretch>
        </p:blipFill>
        <p:spPr bwMode="auto">
          <a:xfrm>
            <a:off x="5103845" y="6344816"/>
            <a:ext cx="4040155" cy="513184"/>
          </a:xfrm>
          <a:prstGeom prst="rect">
            <a:avLst/>
          </a:prstGeom>
          <a:ln w="9525">
            <a:noFill/>
            <a:miter lim="800000"/>
            <a:headEnd/>
            <a:tailEnd/>
          </a:ln>
        </p:spPr>
      </p:pic>
      <p:sp>
        <p:nvSpPr>
          <p:cNvPr id="10" name="Rectangle 2"/>
          <p:cNvSpPr txBox="1">
            <a:spLocks noChangeArrowheads="1"/>
          </p:cNvSpPr>
          <p:nvPr userDrawn="1"/>
        </p:nvSpPr>
        <p:spPr bwMode="auto">
          <a:xfrm>
            <a:off x="5796136" y="332656"/>
            <a:ext cx="3203848" cy="648072"/>
          </a:xfrm>
          <a:prstGeom prst="rect">
            <a:avLst/>
          </a:prstGeom>
          <a:noFill/>
          <a:ln w="2857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50000"/>
              </a:spcBef>
              <a:spcAft>
                <a:spcPct val="0"/>
              </a:spcAft>
              <a:buClrTx/>
              <a:buSzTx/>
              <a:buFontTx/>
              <a:buNone/>
              <a:tabLst/>
              <a:defRPr/>
            </a:pPr>
            <a:endParaRPr kumimoji="0" lang="zh-CN" altLang="en-US" sz="2800" b="1" i="0" u="none" strike="noStrike" kern="1200" cap="none" spc="0" normalizeH="0" baseline="0" noProof="0" dirty="0" smtClean="0">
              <a:ln>
                <a:noFill/>
              </a:ln>
              <a:solidFill>
                <a:srgbClr val="000066"/>
              </a:solidFill>
              <a:effectLst/>
              <a:uLnTx/>
              <a:uFillTx/>
              <a:latin typeface="黑体" pitchFamily="49" charset="-122"/>
              <a:ea typeface="黑体" pitchFamily="49" charset="-122"/>
              <a:cs typeface="+mn-cs"/>
            </a:endParaRPr>
          </a:p>
        </p:txBody>
      </p:sp>
      <p:pic>
        <p:nvPicPr>
          <p:cNvPr id="11" name="Picture 1" descr="C:\Users\Administrator\Desktop\清华校徽校色中英文校名.gif"/>
          <p:cNvPicPr>
            <a:picLocks noChangeAspect="1" noChangeArrowheads="1"/>
          </p:cNvPicPr>
          <p:nvPr userDrawn="1"/>
        </p:nvPicPr>
        <p:blipFill>
          <a:blip r:embed="rId3" cstate="print"/>
          <a:srcRect l="48848" t="42961" b="37347"/>
          <a:stretch>
            <a:fillRect/>
          </a:stretch>
        </p:blipFill>
        <p:spPr bwMode="auto">
          <a:xfrm>
            <a:off x="643736" y="51870"/>
            <a:ext cx="1368152" cy="579745"/>
          </a:xfrm>
          <a:prstGeom prst="rect">
            <a:avLst/>
          </a:prstGeom>
          <a:noFill/>
        </p:spPr>
      </p:pic>
      <p:pic>
        <p:nvPicPr>
          <p:cNvPr id="152577" name="Picture 1" descr="C:\Users\Administrator\Desktop\清华校徽校色中英文校名.gif"/>
          <p:cNvPicPr>
            <a:picLocks noChangeAspect="1" noChangeArrowheads="1"/>
          </p:cNvPicPr>
          <p:nvPr userDrawn="1"/>
        </p:nvPicPr>
        <p:blipFill>
          <a:blip r:embed="rId3" cstate="print"/>
          <a:srcRect r="54095" b="57996"/>
          <a:stretch>
            <a:fillRect/>
          </a:stretch>
        </p:blipFill>
        <p:spPr bwMode="auto">
          <a:xfrm>
            <a:off x="168280" y="72856"/>
            <a:ext cx="581674" cy="585854"/>
          </a:xfrm>
          <a:prstGeom prst="rect">
            <a:avLst/>
          </a:prstGeom>
          <a:noFill/>
        </p:spPr>
      </p:pic>
      <p:sp>
        <p:nvSpPr>
          <p:cNvPr id="7" name="Line 16"/>
          <p:cNvSpPr>
            <a:spLocks noChangeShapeType="1"/>
          </p:cNvSpPr>
          <p:nvPr userDrawn="1"/>
        </p:nvSpPr>
        <p:spPr bwMode="auto">
          <a:xfrm>
            <a:off x="0" y="692696"/>
            <a:ext cx="9144000" cy="0"/>
          </a:xfrm>
          <a:prstGeom prst="line">
            <a:avLst/>
          </a:prstGeom>
          <a:noFill/>
          <a:ln w="25400">
            <a:solidFill>
              <a:srgbClr val="7030A0"/>
            </a:solidFill>
            <a:round/>
            <a:headEnd/>
            <a:tailEnd/>
          </a:ln>
        </p:spPr>
        <p:txBody>
          <a:bodyPr/>
          <a:lstStyle/>
          <a:p>
            <a:pPr marL="0" marR="0" lvl="0" indent="0" algn="l" defTabSz="914400" rtl="0" eaLnBrk="1" fontAlgn="base" latinLnBrk="0" hangingPunct="1">
              <a:lnSpc>
                <a:spcPct val="100000"/>
              </a:lnSpc>
              <a:spcBef>
                <a:spcPct val="20000"/>
              </a:spcBef>
              <a:spcAft>
                <a:spcPct val="0"/>
              </a:spcAft>
              <a:buClrTx/>
              <a:buSzTx/>
              <a:buFontTx/>
              <a:buChar char="•"/>
              <a:tabLst/>
              <a:defRPr/>
            </a:pPr>
            <a:endParaRPr kumimoji="0" lang="zh-CN" altLang="en-US" sz="3200" b="1"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Tree>
    <p:extLst>
      <p:ext uri="{BB962C8B-B14F-4D97-AF65-F5344CB8AC3E}">
        <p14:creationId xmlns:p14="http://schemas.microsoft.com/office/powerpoint/2010/main" val="20971640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fontAlgn="auto">
              <a:spcBef>
                <a:spcPts val="0"/>
              </a:spcBef>
              <a:spcAft>
                <a:spcPts val="0"/>
              </a:spcAft>
              <a:defRPr b="1"/>
            </a:lvl1pPr>
          </a:lstStyle>
          <a:p>
            <a:pPr>
              <a:defRPr/>
            </a:pPr>
            <a:endParaRPr lang="en-US"/>
          </a:p>
        </p:txBody>
      </p:sp>
      <p:sp>
        <p:nvSpPr>
          <p:cNvPr id="3" name="Rectangle 5"/>
          <p:cNvSpPr>
            <a:spLocks noGrp="1" noChangeArrowheads="1"/>
          </p:cNvSpPr>
          <p:nvPr>
            <p:ph type="ftr" sz="quarter" idx="11"/>
          </p:nvPr>
        </p:nvSpPr>
        <p:spPr/>
        <p:txBody>
          <a:bodyPr/>
          <a:lstStyle>
            <a:lvl1pPr fontAlgn="auto">
              <a:spcBef>
                <a:spcPts val="0"/>
              </a:spcBef>
              <a:spcAft>
                <a:spcPts val="0"/>
              </a:spcAft>
              <a:defRPr b="1"/>
            </a:lvl1pPr>
          </a:lstStyle>
          <a:p>
            <a:pPr>
              <a:defRPr/>
            </a:pPr>
            <a:endParaRPr lang="en-US"/>
          </a:p>
        </p:txBody>
      </p:sp>
      <p:sp>
        <p:nvSpPr>
          <p:cNvPr id="4" name="Rectangle 6"/>
          <p:cNvSpPr>
            <a:spLocks noGrp="1" noChangeArrowheads="1"/>
          </p:cNvSpPr>
          <p:nvPr>
            <p:ph type="sldNum" sz="quarter" idx="12"/>
          </p:nvPr>
        </p:nvSpPr>
        <p:spPr/>
        <p:txBody>
          <a:bodyPr/>
          <a:lstStyle>
            <a:lvl1pPr fontAlgn="auto">
              <a:spcBef>
                <a:spcPts val="0"/>
              </a:spcBef>
              <a:spcAft>
                <a:spcPts val="0"/>
              </a:spcAft>
              <a:defRPr b="1"/>
            </a:lvl1pPr>
          </a:lstStyle>
          <a:p>
            <a:pPr>
              <a:defRPr/>
            </a:pPr>
            <a:fld id="{0676284F-F0A2-4136-A1A3-B2F1A5F78D08}" type="slidenum">
              <a:rPr lang="en-US"/>
              <a:pPr>
                <a:defRPr/>
              </a:pPr>
              <a:t>‹#›</a:t>
            </a:fld>
            <a:endParaRPr lang="en-US"/>
          </a:p>
        </p:txBody>
      </p:sp>
    </p:spTree>
    <p:extLst>
      <p:ext uri="{BB962C8B-B14F-4D97-AF65-F5344CB8AC3E}">
        <p14:creationId xmlns:p14="http://schemas.microsoft.com/office/powerpoint/2010/main" val="181283288"/>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
        <p:nvSpPr>
          <p:cNvPr id="7" name="Line 16"/>
          <p:cNvSpPr>
            <a:spLocks noChangeShapeType="1"/>
          </p:cNvSpPr>
          <p:nvPr userDrawn="1"/>
        </p:nvSpPr>
        <p:spPr bwMode="auto">
          <a:xfrm>
            <a:off x="0" y="1052736"/>
            <a:ext cx="9144000" cy="0"/>
          </a:xfrm>
          <a:prstGeom prst="line">
            <a:avLst/>
          </a:prstGeom>
          <a:noFill/>
          <a:ln w="25400">
            <a:solidFill>
              <a:srgbClr val="7030A0"/>
            </a:solidFill>
            <a:round/>
            <a:headEnd/>
            <a:tailEnd/>
          </a:ln>
        </p:spPr>
        <p:txBody>
          <a:bodyPr/>
          <a:lstStyle/>
          <a:p>
            <a:pPr marL="0" marR="0" lvl="0" indent="0" algn="l" defTabSz="914400" rtl="0" eaLnBrk="1" fontAlgn="base" latinLnBrk="0" hangingPunct="1">
              <a:lnSpc>
                <a:spcPct val="100000"/>
              </a:lnSpc>
              <a:spcBef>
                <a:spcPct val="20000"/>
              </a:spcBef>
              <a:spcAft>
                <a:spcPct val="0"/>
              </a:spcAft>
              <a:buClrTx/>
              <a:buSzTx/>
              <a:buFontTx/>
              <a:buChar char="•"/>
              <a:tabLst/>
              <a:defRPr/>
            </a:pPr>
            <a:endParaRPr kumimoji="0" lang="zh-CN" altLang="en-US" sz="3200" b="1"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pic>
        <p:nvPicPr>
          <p:cNvPr id="9" name="Picture 2"/>
          <p:cNvPicPr>
            <a:picLocks noChangeAspect="1" noChangeArrowheads="1"/>
          </p:cNvPicPr>
          <p:nvPr userDrawn="1"/>
        </p:nvPicPr>
        <p:blipFill>
          <a:blip r:embed="rId2" cstate="screen">
            <a:lum contrast="20000"/>
          </a:blip>
          <a:srcRect/>
          <a:stretch>
            <a:fillRect/>
          </a:stretch>
        </p:blipFill>
        <p:spPr bwMode="auto">
          <a:xfrm>
            <a:off x="0" y="260648"/>
            <a:ext cx="2195735" cy="671389"/>
          </a:xfrm>
          <a:prstGeom prst="rect">
            <a:avLst/>
          </a:prstGeom>
          <a:noFill/>
          <a:ln w="9525">
            <a:noFill/>
            <a:miter lim="800000"/>
            <a:headEnd/>
            <a:tailEnd/>
          </a:ln>
        </p:spPr>
      </p:pic>
      <p:sp>
        <p:nvSpPr>
          <p:cNvPr id="10" name="Rectangle 2"/>
          <p:cNvSpPr txBox="1">
            <a:spLocks noChangeArrowheads="1"/>
          </p:cNvSpPr>
          <p:nvPr userDrawn="1"/>
        </p:nvSpPr>
        <p:spPr bwMode="auto">
          <a:xfrm>
            <a:off x="5796136" y="332656"/>
            <a:ext cx="3203848" cy="648072"/>
          </a:xfrm>
          <a:prstGeom prst="rect">
            <a:avLst/>
          </a:prstGeom>
          <a:noFill/>
          <a:ln w="2857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50000"/>
              </a:spcBef>
              <a:spcAft>
                <a:spcPct val="0"/>
              </a:spcAft>
              <a:buClrTx/>
              <a:buSzTx/>
              <a:buFontTx/>
              <a:buNone/>
              <a:tabLst/>
              <a:defRPr/>
            </a:pPr>
            <a:endParaRPr kumimoji="0" lang="zh-CN" altLang="en-US" sz="2800" b="1" i="0" u="none" strike="noStrike" kern="1200" cap="none" spc="0" normalizeH="0" baseline="0" noProof="0" dirty="0" smtClean="0">
              <a:ln>
                <a:noFill/>
              </a:ln>
              <a:solidFill>
                <a:srgbClr val="000066"/>
              </a:solidFill>
              <a:effectLst/>
              <a:uLnTx/>
              <a:uFillTx/>
              <a:latin typeface="黑体" pitchFamily="49" charset="-122"/>
              <a:ea typeface="黑体" pitchFamily="49" charset="-122"/>
              <a:cs typeface="+mn-cs"/>
            </a:endParaRPr>
          </a:p>
        </p:txBody>
      </p:sp>
    </p:spTree>
    <p:extLst>
      <p:ext uri="{BB962C8B-B14F-4D97-AF65-F5344CB8AC3E}">
        <p14:creationId xmlns:p14="http://schemas.microsoft.com/office/powerpoint/2010/main" val="2967417104"/>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C66A0EF-F8CC-4F51-83E0-ED30D856A01C}" type="slidenum">
              <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Tree>
    <p:extLst>
      <p:ext uri="{BB962C8B-B14F-4D97-AF65-F5344CB8AC3E}">
        <p14:creationId xmlns:p14="http://schemas.microsoft.com/office/powerpoint/2010/main" val="3387471561"/>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190E70B-0E3C-428E-924C-9C9650EAF29E}" type="slidenum">
              <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Tree>
    <p:extLst>
      <p:ext uri="{BB962C8B-B14F-4D97-AF65-F5344CB8AC3E}">
        <p14:creationId xmlns:p14="http://schemas.microsoft.com/office/powerpoint/2010/main" val="2174049474"/>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8"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9"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501DE2C0-3F40-41F4-BCD4-54F8BEAA61BA}" type="slidenum">
              <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Tree>
    <p:extLst>
      <p:ext uri="{BB962C8B-B14F-4D97-AF65-F5344CB8AC3E}">
        <p14:creationId xmlns:p14="http://schemas.microsoft.com/office/powerpoint/2010/main" val="2901268662"/>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4"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5"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D2FC440-774A-415C-99DA-0324F060CC01}" type="slidenum">
              <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Tree>
    <p:extLst>
      <p:ext uri="{BB962C8B-B14F-4D97-AF65-F5344CB8AC3E}">
        <p14:creationId xmlns:p14="http://schemas.microsoft.com/office/powerpoint/2010/main" val="1605237373"/>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3"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4"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8C4E573-0E12-450C-BD1E-C6AC2020F8F8}" type="slidenum">
              <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Tree>
    <p:extLst>
      <p:ext uri="{BB962C8B-B14F-4D97-AF65-F5344CB8AC3E}">
        <p14:creationId xmlns:p14="http://schemas.microsoft.com/office/powerpoint/2010/main" val="1266546734"/>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8B1A2715-F62B-414A-AFFC-657F9643E654}" type="slidenum">
              <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Tree>
    <p:extLst>
      <p:ext uri="{BB962C8B-B14F-4D97-AF65-F5344CB8AC3E}">
        <p14:creationId xmlns:p14="http://schemas.microsoft.com/office/powerpoint/2010/main" val="3673740683"/>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F410F881-B7EF-4F71-974A-52C8B177EBB0}" type="slidenum">
              <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Tree>
    <p:extLst>
      <p:ext uri="{BB962C8B-B14F-4D97-AF65-F5344CB8AC3E}">
        <p14:creationId xmlns:p14="http://schemas.microsoft.com/office/powerpoint/2010/main" val="3328019972"/>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7386649-63F6-4B63-BBAB-1B8092F3FB28}" type="slidenum">
              <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Tree>
    <p:extLst>
      <p:ext uri="{BB962C8B-B14F-4D97-AF65-F5344CB8AC3E}">
        <p14:creationId xmlns:p14="http://schemas.microsoft.com/office/powerpoint/2010/main" val="2083664342"/>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88E06EE7-2E46-4233-A8C0-25B75657234A}" type="slidenum">
              <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Tree>
    <p:extLst>
      <p:ext uri="{BB962C8B-B14F-4D97-AF65-F5344CB8AC3E}">
        <p14:creationId xmlns:p14="http://schemas.microsoft.com/office/powerpoint/2010/main" val="13059986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p:txBody>
          <a:bodyPr/>
          <a:lstStyle>
            <a:lvl1pPr fontAlgn="auto">
              <a:spcBef>
                <a:spcPts val="0"/>
              </a:spcBef>
              <a:spcAft>
                <a:spcPts val="0"/>
              </a:spcAft>
              <a:defRPr b="1"/>
            </a:lvl1pPr>
          </a:lstStyle>
          <a:p>
            <a:pPr>
              <a:defRPr/>
            </a:pPr>
            <a:endParaRPr lang="en-US"/>
          </a:p>
        </p:txBody>
      </p:sp>
      <p:sp>
        <p:nvSpPr>
          <p:cNvPr id="6" name="Rectangle 5"/>
          <p:cNvSpPr>
            <a:spLocks noGrp="1" noChangeArrowheads="1"/>
          </p:cNvSpPr>
          <p:nvPr>
            <p:ph type="ftr" sz="quarter" idx="11"/>
          </p:nvPr>
        </p:nvSpPr>
        <p:spPr/>
        <p:txBody>
          <a:bodyPr/>
          <a:lstStyle>
            <a:lvl1pPr fontAlgn="auto">
              <a:spcBef>
                <a:spcPts val="0"/>
              </a:spcBef>
              <a:spcAft>
                <a:spcPts val="0"/>
              </a:spcAft>
              <a:defRPr b="1"/>
            </a:lvl1pPr>
          </a:lstStyle>
          <a:p>
            <a:pPr>
              <a:defRPr/>
            </a:pPr>
            <a:endParaRPr lang="en-US"/>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b="1"/>
            </a:lvl1pPr>
          </a:lstStyle>
          <a:p>
            <a:pPr>
              <a:defRPr/>
            </a:pPr>
            <a:fld id="{48ADF6E9-B575-4B88-B3A6-26DA8819BDC0}" type="slidenum">
              <a:rPr lang="en-US"/>
              <a:pPr>
                <a:defRPr/>
              </a:pPr>
              <a:t>‹#›</a:t>
            </a:fld>
            <a:endParaRPr lang="en-US"/>
          </a:p>
        </p:txBody>
      </p:sp>
    </p:spTree>
    <p:extLst>
      <p:ext uri="{BB962C8B-B14F-4D97-AF65-F5344CB8AC3E}">
        <p14:creationId xmlns:p14="http://schemas.microsoft.com/office/powerpoint/2010/main" val="2797158850"/>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457200" y="274638"/>
            <a:ext cx="8229600" cy="5851525"/>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3"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4"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5"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9516F01-66E8-4C4F-B456-02F8DEB8701D}" type="slidenum">
              <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Tree>
    <p:extLst>
      <p:ext uri="{BB962C8B-B14F-4D97-AF65-F5344CB8AC3E}">
        <p14:creationId xmlns:p14="http://schemas.microsoft.com/office/powerpoint/2010/main" val="2613809548"/>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xAndTwoObj" preserve="1">
  <p:cSld name="标题，文本与两项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p>
            <a:r>
              <a:rPr lang="zh-CN" altLang="en-US" smtClean="0"/>
              <a:t>单击此处编辑母版标题样式</a:t>
            </a:r>
            <a:endParaRPr lang="zh-CN" altLang="en-US"/>
          </a:p>
        </p:txBody>
      </p:sp>
      <p:sp>
        <p:nvSpPr>
          <p:cNvPr id="3" name="文本占位符 2"/>
          <p:cNvSpPr>
            <a:spLocks noGrp="1"/>
          </p:cNvSpPr>
          <p:nvPr>
            <p:ph type="body" sz="half" idx="1"/>
          </p:nvPr>
        </p:nvSpPr>
        <p:spPr>
          <a:xfrm>
            <a:off x="457200" y="1600200"/>
            <a:ext cx="4038600" cy="4525963"/>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quarter" idx="2"/>
          </p:nvPr>
        </p:nvSpPr>
        <p:spPr>
          <a:xfrm>
            <a:off x="4648200" y="1600200"/>
            <a:ext cx="4038600" cy="21859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内容占位符 4"/>
          <p:cNvSpPr>
            <a:spLocks noGrp="1"/>
          </p:cNvSpPr>
          <p:nvPr>
            <p:ph sz="quarter" idx="3"/>
          </p:nvPr>
        </p:nvSpPr>
        <p:spPr>
          <a:xfrm>
            <a:off x="4648200" y="3938588"/>
            <a:ext cx="4038600" cy="2187575"/>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7"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8"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EE3B38D-96CE-4CEA-9879-6E479F7D1DE4}" type="slidenum">
              <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Tree>
    <p:extLst>
      <p:ext uri="{BB962C8B-B14F-4D97-AF65-F5344CB8AC3E}">
        <p14:creationId xmlns:p14="http://schemas.microsoft.com/office/powerpoint/2010/main" val="60878359"/>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obj">
  <p:cSld name="2_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DCFD7D5C-A795-4345-9C38-F76EA681D4ED}" type="datetimeFigureOut">
              <a:rPr kumimoji="0" lang="zh-CN" altLang="en-US" sz="1400" b="0" i="0" u="none" strike="noStrike" kern="1200" cap="none" spc="0" normalizeH="0" baseline="0" noProof="0" smtClean="0">
                <a:ln>
                  <a:noFill/>
                </a:ln>
                <a:solidFill>
                  <a:prstClr val="black">
                    <a:tint val="75000"/>
                  </a:prstClr>
                </a:solidFill>
                <a:effectLst/>
                <a:uLnTx/>
                <a:uFillTx/>
                <a:latin typeface="Arial" pitchFamily="34" charset="0"/>
                <a:ea typeface="宋体" pitchFamily="2" charset="-122"/>
                <a:cs typeface="+mn-cs"/>
              </a:rPr>
              <a:pPr marL="0" marR="0" lvl="0" indent="0" algn="l" defTabSz="914400" rtl="0" eaLnBrk="1" fontAlgn="base" latinLnBrk="0" hangingPunct="1">
                <a:lnSpc>
                  <a:spcPct val="100000"/>
                </a:lnSpc>
                <a:spcBef>
                  <a:spcPct val="0"/>
                </a:spcBef>
                <a:spcAft>
                  <a:spcPct val="0"/>
                </a:spcAft>
                <a:buClrTx/>
                <a:buSzTx/>
                <a:buFontTx/>
                <a:buNone/>
                <a:tabLst/>
                <a:defRPr/>
              </a:pPr>
              <a:t>2018/1/9</a:t>
            </a:fld>
            <a:endParaRPr kumimoji="0" lang="zh-CN" altLang="en-US" sz="1400" b="0" i="0" u="none" strike="noStrike" kern="1200" cap="none" spc="0" normalizeH="0" baseline="0" noProof="0">
              <a:ln>
                <a:noFill/>
              </a:ln>
              <a:solidFill>
                <a:prstClr val="black">
                  <a:tint val="75000"/>
                </a:prstClr>
              </a:solidFill>
              <a:effectLst/>
              <a:uLnTx/>
              <a:uFillTx/>
              <a:latin typeface="Arial" pitchFamily="34" charset="0"/>
              <a:ea typeface="宋体" pitchFamily="2" charset="-122"/>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400" b="0" i="0" u="none" strike="noStrike" kern="1200" cap="none" spc="0" normalizeH="0" baseline="0" noProof="0">
              <a:ln>
                <a:noFill/>
              </a:ln>
              <a:solidFill>
                <a:prstClr val="black">
                  <a:tint val="75000"/>
                </a:prstClr>
              </a:solidFill>
              <a:effectLst/>
              <a:uLnTx/>
              <a:uFillTx/>
              <a:latin typeface="Arial" pitchFamily="34" charset="0"/>
              <a:ea typeface="宋体" pitchFamily="2" charset="-122"/>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B8DDE1D-6876-4E3B-A12E-F6ADE12A09CC}" type="slidenum">
              <a:rPr kumimoji="0" lang="zh-CN" altLang="en-US" sz="1400" b="0" i="0" u="none" strike="noStrike" kern="1200" cap="none" spc="0" normalizeH="0" baseline="0" noProof="0" smtClean="0">
                <a:ln>
                  <a:noFill/>
                </a:ln>
                <a:solidFill>
                  <a:prstClr val="black">
                    <a:tint val="75000"/>
                  </a:prstClr>
                </a:solidFill>
                <a:effectLst/>
                <a:uLnTx/>
                <a:uFillTx/>
                <a:latin typeface="Arial" pitchFamily="34"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zh-CN" altLang="en-US" sz="1400" b="0" i="0" u="none" strike="noStrike" kern="1200" cap="none" spc="0" normalizeH="0" baseline="0" noProof="0">
              <a:ln>
                <a:noFill/>
              </a:ln>
              <a:solidFill>
                <a:prstClr val="black">
                  <a:tint val="75000"/>
                </a:prstClr>
              </a:solidFill>
              <a:effectLst/>
              <a:uLnTx/>
              <a:uFillTx/>
              <a:latin typeface="Arial" pitchFamily="34" charset="0"/>
              <a:ea typeface="宋体" pitchFamily="2" charset="-122"/>
              <a:cs typeface="+mn-cs"/>
            </a:endParaRPr>
          </a:p>
        </p:txBody>
      </p:sp>
    </p:spTree>
    <p:extLst>
      <p:ext uri="{BB962C8B-B14F-4D97-AF65-F5344CB8AC3E}">
        <p14:creationId xmlns:p14="http://schemas.microsoft.com/office/powerpoint/2010/main" val="4092319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B0946EF7-8993-4CDE-B6E3-05BA399D682F}" type="slidenum">
              <a:rPr lang="en-US"/>
              <a:pPr>
                <a:defRPr/>
              </a:pPr>
              <a:t>‹#›</a:t>
            </a:fld>
            <a:endParaRPr lang="en-US"/>
          </a:p>
        </p:txBody>
      </p:sp>
    </p:spTree>
    <p:extLst>
      <p:ext uri="{BB962C8B-B14F-4D97-AF65-F5344CB8AC3E}">
        <p14:creationId xmlns:p14="http://schemas.microsoft.com/office/powerpoint/2010/main" val="15398365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p:txBody>
          <a:bodyPr/>
          <a:lstStyle>
            <a:lvl1pPr fontAlgn="auto">
              <a:spcBef>
                <a:spcPts val="0"/>
              </a:spcBef>
              <a:spcAft>
                <a:spcPts val="0"/>
              </a:spcAft>
              <a:defRPr b="1"/>
            </a:lvl1pPr>
          </a:lstStyle>
          <a:p>
            <a:pPr>
              <a:defRPr/>
            </a:pPr>
            <a:endParaRPr lang="en-US"/>
          </a:p>
        </p:txBody>
      </p:sp>
      <p:sp>
        <p:nvSpPr>
          <p:cNvPr id="6" name="Rectangle 5"/>
          <p:cNvSpPr>
            <a:spLocks noGrp="1" noChangeArrowheads="1"/>
          </p:cNvSpPr>
          <p:nvPr>
            <p:ph type="ftr" sz="quarter" idx="11"/>
          </p:nvPr>
        </p:nvSpPr>
        <p:spPr/>
        <p:txBody>
          <a:bodyPr/>
          <a:lstStyle>
            <a:lvl1pPr fontAlgn="auto">
              <a:spcBef>
                <a:spcPts val="0"/>
              </a:spcBef>
              <a:spcAft>
                <a:spcPts val="0"/>
              </a:spcAft>
              <a:defRPr b="1"/>
            </a:lvl1pPr>
          </a:lstStyle>
          <a:p>
            <a:pPr>
              <a:defRPr/>
            </a:pPr>
            <a:endParaRPr lang="en-US"/>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b="1"/>
            </a:lvl1pPr>
          </a:lstStyle>
          <a:p>
            <a:pPr>
              <a:defRPr/>
            </a:pPr>
            <a:fld id="{951F455F-093C-46A9-B2DF-40BB2193B498}" type="slidenum">
              <a:rPr lang="en-US"/>
              <a:pPr>
                <a:defRPr/>
              </a:pPr>
              <a:t>‹#›</a:t>
            </a:fld>
            <a:endParaRPr lang="en-US"/>
          </a:p>
        </p:txBody>
      </p:sp>
    </p:spTree>
    <p:extLst>
      <p:ext uri="{BB962C8B-B14F-4D97-AF65-F5344CB8AC3E}">
        <p14:creationId xmlns:p14="http://schemas.microsoft.com/office/powerpoint/2010/main" val="25462539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b="1"/>
            </a:lvl1pPr>
          </a:lstStyle>
          <a:p>
            <a:pPr>
              <a:defRPr/>
            </a:pPr>
            <a:endParaRPr lang="en-US"/>
          </a:p>
        </p:txBody>
      </p:sp>
      <p:sp>
        <p:nvSpPr>
          <p:cNvPr id="5" name="Rectangle 5"/>
          <p:cNvSpPr>
            <a:spLocks noGrp="1" noChangeArrowheads="1"/>
          </p:cNvSpPr>
          <p:nvPr>
            <p:ph type="ftr" sz="quarter" idx="11"/>
          </p:nvPr>
        </p:nvSpPr>
        <p:spPr/>
        <p:txBody>
          <a:bodyPr/>
          <a:lstStyle>
            <a:lvl1pPr fontAlgn="auto">
              <a:spcBef>
                <a:spcPts val="0"/>
              </a:spcBef>
              <a:spcAft>
                <a:spcPts val="0"/>
              </a:spcAft>
              <a:defRPr b="1"/>
            </a:lvl1pPr>
          </a:lstStyle>
          <a:p>
            <a:pPr>
              <a:defRPr/>
            </a:pPr>
            <a:endParaRPr lang="en-US"/>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b="1"/>
            </a:lvl1pPr>
          </a:lstStyle>
          <a:p>
            <a:pPr>
              <a:defRPr/>
            </a:pPr>
            <a:fld id="{BCE667FD-CF10-4B1D-9627-BBEAAED37E1C}" type="slidenum">
              <a:rPr lang="en-US"/>
              <a:pPr>
                <a:defRPr/>
              </a:pPr>
              <a:t>‹#›</a:t>
            </a:fld>
            <a:endParaRPr lang="en-US"/>
          </a:p>
        </p:txBody>
      </p:sp>
    </p:spTree>
    <p:extLst>
      <p:ext uri="{BB962C8B-B14F-4D97-AF65-F5344CB8AC3E}">
        <p14:creationId xmlns:p14="http://schemas.microsoft.com/office/powerpoint/2010/main" val="3501803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b="1"/>
            </a:lvl1pPr>
          </a:lstStyle>
          <a:p>
            <a:pPr>
              <a:defRPr/>
            </a:pPr>
            <a:endParaRPr lang="en-US"/>
          </a:p>
        </p:txBody>
      </p:sp>
      <p:sp>
        <p:nvSpPr>
          <p:cNvPr id="5" name="Rectangle 5"/>
          <p:cNvSpPr>
            <a:spLocks noGrp="1" noChangeArrowheads="1"/>
          </p:cNvSpPr>
          <p:nvPr>
            <p:ph type="ftr" sz="quarter" idx="11"/>
          </p:nvPr>
        </p:nvSpPr>
        <p:spPr/>
        <p:txBody>
          <a:bodyPr/>
          <a:lstStyle>
            <a:lvl1pPr fontAlgn="auto">
              <a:spcBef>
                <a:spcPts val="0"/>
              </a:spcBef>
              <a:spcAft>
                <a:spcPts val="0"/>
              </a:spcAft>
              <a:defRPr b="1"/>
            </a:lvl1pPr>
          </a:lstStyle>
          <a:p>
            <a:pPr>
              <a:defRPr/>
            </a:pPr>
            <a:endParaRPr lang="en-US"/>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b="1"/>
            </a:lvl1pPr>
          </a:lstStyle>
          <a:p>
            <a:pPr>
              <a:defRPr/>
            </a:pPr>
            <a:fld id="{B591839C-3E43-4526-B411-9E0CB931EE63}" type="slidenum">
              <a:rPr lang="en-US"/>
              <a:pPr>
                <a:defRPr/>
              </a:pPr>
              <a:t>‹#›</a:t>
            </a:fld>
            <a:endParaRPr lang="en-US"/>
          </a:p>
        </p:txBody>
      </p:sp>
    </p:spTree>
    <p:extLst>
      <p:ext uri="{BB962C8B-B14F-4D97-AF65-F5344CB8AC3E}">
        <p14:creationId xmlns:p14="http://schemas.microsoft.com/office/powerpoint/2010/main" val="23771545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6EFA6D2-989A-4934-A016-236B1879A551}" type="slidenum">
              <a:rPr lang="en-US"/>
              <a:pPr>
                <a:defRPr/>
              </a:pPr>
              <a:t>‹#›</a:t>
            </a:fld>
            <a:endParaRPr lang="en-US"/>
          </a:p>
        </p:txBody>
      </p:sp>
    </p:spTree>
    <p:extLst>
      <p:ext uri="{BB962C8B-B14F-4D97-AF65-F5344CB8AC3E}">
        <p14:creationId xmlns:p14="http://schemas.microsoft.com/office/powerpoint/2010/main" val="6381812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067F599-BCB9-4A14-87E5-EF26FCAC29A8}" type="slidenum">
              <a:rPr lang="en-US"/>
              <a:pPr>
                <a:defRPr/>
              </a:pPr>
              <a:t>‹#›</a:t>
            </a:fld>
            <a:endParaRPr lang="en-US"/>
          </a:p>
        </p:txBody>
      </p:sp>
    </p:spTree>
    <p:extLst>
      <p:ext uri="{BB962C8B-B14F-4D97-AF65-F5344CB8AC3E}">
        <p14:creationId xmlns:p14="http://schemas.microsoft.com/office/powerpoint/2010/main" val="35067831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CC81302-35DA-4728-B9E3-5E077F890C62}" type="slidenum">
              <a:rPr lang="en-US"/>
              <a:pPr>
                <a:defRPr/>
              </a:pPr>
              <a:t>‹#›</a:t>
            </a:fld>
            <a:endParaRPr lang="en-US"/>
          </a:p>
        </p:txBody>
      </p:sp>
    </p:spTree>
    <p:extLst>
      <p:ext uri="{BB962C8B-B14F-4D97-AF65-F5344CB8AC3E}">
        <p14:creationId xmlns:p14="http://schemas.microsoft.com/office/powerpoint/2010/main" val="28853027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83CEF73-62B4-4FE4-9CCB-597264EB56D1}" type="slidenum">
              <a:rPr lang="en-US"/>
              <a:pPr>
                <a:defRPr/>
              </a:pPr>
              <a:t>‹#›</a:t>
            </a:fld>
            <a:endParaRPr lang="en-US"/>
          </a:p>
        </p:txBody>
      </p:sp>
    </p:spTree>
    <p:extLst>
      <p:ext uri="{BB962C8B-B14F-4D97-AF65-F5344CB8AC3E}">
        <p14:creationId xmlns:p14="http://schemas.microsoft.com/office/powerpoint/2010/main" val="57765793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2334FD8D-F9B3-4ACA-8836-D45EB54B057A}" type="slidenum">
              <a:rPr lang="en-US"/>
              <a:pPr>
                <a:defRPr/>
              </a:pPr>
              <a:t>‹#›</a:t>
            </a:fld>
            <a:endParaRPr lang="en-US"/>
          </a:p>
        </p:txBody>
      </p:sp>
    </p:spTree>
    <p:extLst>
      <p:ext uri="{BB962C8B-B14F-4D97-AF65-F5344CB8AC3E}">
        <p14:creationId xmlns:p14="http://schemas.microsoft.com/office/powerpoint/2010/main" val="38181567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F3DF43F7-3AE9-4392-8A1F-732D96D9CEAA}" type="slidenum">
              <a:rPr lang="en-US"/>
              <a:pPr>
                <a:defRPr/>
              </a:pPr>
              <a:t>‹#›</a:t>
            </a:fld>
            <a:endParaRPr lang="en-US"/>
          </a:p>
        </p:txBody>
      </p:sp>
    </p:spTree>
    <p:extLst>
      <p:ext uri="{BB962C8B-B14F-4D97-AF65-F5344CB8AC3E}">
        <p14:creationId xmlns:p14="http://schemas.microsoft.com/office/powerpoint/2010/main" val="29338555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4ED69F11-3876-417D-A297-7BF1DD02485C}" type="slidenum">
              <a:rPr lang="en-US"/>
              <a:pPr>
                <a:defRPr/>
              </a:pPr>
              <a:t>‹#›</a:t>
            </a:fld>
            <a:endParaRPr lang="en-US"/>
          </a:p>
        </p:txBody>
      </p:sp>
    </p:spTree>
    <p:extLst>
      <p:ext uri="{BB962C8B-B14F-4D97-AF65-F5344CB8AC3E}">
        <p14:creationId xmlns:p14="http://schemas.microsoft.com/office/powerpoint/2010/main" val="4045461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44F031D1-D453-4A00-92E0-50B5CEB6E857}" type="slidenum">
              <a:rPr lang="en-US"/>
              <a:pPr>
                <a:defRPr/>
              </a:pPr>
              <a:t>‹#›</a:t>
            </a:fld>
            <a:endParaRPr lang="en-US"/>
          </a:p>
        </p:txBody>
      </p:sp>
    </p:spTree>
    <p:extLst>
      <p:ext uri="{BB962C8B-B14F-4D97-AF65-F5344CB8AC3E}">
        <p14:creationId xmlns:p14="http://schemas.microsoft.com/office/powerpoint/2010/main" val="35911571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41E04C3-D8FF-4A56-8B8C-0E8F4A0E2A77}" type="slidenum">
              <a:rPr lang="en-US"/>
              <a:pPr>
                <a:defRPr/>
              </a:pPr>
              <a:t>‹#›</a:t>
            </a:fld>
            <a:endParaRPr lang="en-US"/>
          </a:p>
        </p:txBody>
      </p:sp>
    </p:spTree>
    <p:extLst>
      <p:ext uri="{BB962C8B-B14F-4D97-AF65-F5344CB8AC3E}">
        <p14:creationId xmlns:p14="http://schemas.microsoft.com/office/powerpoint/2010/main" val="11534165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CEE4CA8-7A49-4750-8AAB-C2615C299F05}" type="slidenum">
              <a:rPr lang="en-US"/>
              <a:pPr>
                <a:defRPr/>
              </a:pPr>
              <a:t>‹#›</a:t>
            </a:fld>
            <a:endParaRPr lang="en-US"/>
          </a:p>
        </p:txBody>
      </p:sp>
    </p:spTree>
    <p:extLst>
      <p:ext uri="{BB962C8B-B14F-4D97-AF65-F5344CB8AC3E}">
        <p14:creationId xmlns:p14="http://schemas.microsoft.com/office/powerpoint/2010/main" val="217750342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3675538-176D-418A-8EDA-2E57DA9E382D}" type="slidenum">
              <a:rPr lang="en-US"/>
              <a:pPr>
                <a:defRPr/>
              </a:pPr>
              <a:t>‹#›</a:t>
            </a:fld>
            <a:endParaRPr lang="en-US"/>
          </a:p>
        </p:txBody>
      </p:sp>
    </p:spTree>
    <p:extLst>
      <p:ext uri="{BB962C8B-B14F-4D97-AF65-F5344CB8AC3E}">
        <p14:creationId xmlns:p14="http://schemas.microsoft.com/office/powerpoint/2010/main" val="159421612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0D8A945-0032-4FE5-9397-BC4D56F67560}" type="slidenum">
              <a:rPr lang="en-US"/>
              <a:pPr>
                <a:defRPr/>
              </a:pPr>
              <a:t>‹#›</a:t>
            </a:fld>
            <a:endParaRPr lang="en-US"/>
          </a:p>
        </p:txBody>
      </p:sp>
    </p:spTree>
    <p:extLst>
      <p:ext uri="{BB962C8B-B14F-4D97-AF65-F5344CB8AC3E}">
        <p14:creationId xmlns:p14="http://schemas.microsoft.com/office/powerpoint/2010/main" val="28505416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BA4B3197-3AD2-4881-936B-18D02AD11A5F}" type="slidenum">
              <a:rPr lang="en-US"/>
              <a:pPr>
                <a:defRPr/>
              </a:pPr>
              <a:t>‹#›</a:t>
            </a:fld>
            <a:endParaRPr lang="en-US"/>
          </a:p>
        </p:txBody>
      </p:sp>
    </p:spTree>
    <p:extLst>
      <p:ext uri="{BB962C8B-B14F-4D97-AF65-F5344CB8AC3E}">
        <p14:creationId xmlns:p14="http://schemas.microsoft.com/office/powerpoint/2010/main" val="310288277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831F1C8E-B7A9-454A-BD7A-C444D0350AE4}" type="slidenum">
              <a:rPr lang="en-US"/>
              <a:pPr>
                <a:defRPr/>
              </a:pPr>
              <a:t>‹#›</a:t>
            </a:fld>
            <a:endParaRPr lang="en-US"/>
          </a:p>
        </p:txBody>
      </p:sp>
    </p:spTree>
    <p:extLst>
      <p:ext uri="{BB962C8B-B14F-4D97-AF65-F5344CB8AC3E}">
        <p14:creationId xmlns:p14="http://schemas.microsoft.com/office/powerpoint/2010/main" val="18034731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61203464-AE8D-42C5-9F6F-CA84F33C5C5E}" type="slidenum">
              <a:rPr lang="en-US"/>
              <a:pPr>
                <a:defRPr/>
              </a:pPr>
              <a:t>‹#›</a:t>
            </a:fld>
            <a:endParaRPr lang="en-US"/>
          </a:p>
        </p:txBody>
      </p:sp>
    </p:spTree>
    <p:extLst>
      <p:ext uri="{BB962C8B-B14F-4D97-AF65-F5344CB8AC3E}">
        <p14:creationId xmlns:p14="http://schemas.microsoft.com/office/powerpoint/2010/main" val="14605151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8FC64EB1-AACC-4312-8E53-1C7824306264}" type="slidenum">
              <a:rPr lang="en-US"/>
              <a:pPr>
                <a:defRPr/>
              </a:pPr>
              <a:t>‹#›</a:t>
            </a:fld>
            <a:endParaRPr lang="en-US"/>
          </a:p>
        </p:txBody>
      </p:sp>
    </p:spTree>
    <p:extLst>
      <p:ext uri="{BB962C8B-B14F-4D97-AF65-F5344CB8AC3E}">
        <p14:creationId xmlns:p14="http://schemas.microsoft.com/office/powerpoint/2010/main" val="352729826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8"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9"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3E67B351-A23B-4DAE-A818-2EFC9E31049F}" type="slidenum">
              <a:rPr lang="en-US"/>
              <a:pPr>
                <a:defRPr/>
              </a:pPr>
              <a:t>‹#›</a:t>
            </a:fld>
            <a:endParaRPr lang="en-US"/>
          </a:p>
        </p:txBody>
      </p:sp>
    </p:spTree>
    <p:extLst>
      <p:ext uri="{BB962C8B-B14F-4D97-AF65-F5344CB8AC3E}">
        <p14:creationId xmlns:p14="http://schemas.microsoft.com/office/powerpoint/2010/main" val="42339531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4"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5"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6E2B775D-0AEE-4DD9-AD88-D50459C6246D}" type="slidenum">
              <a:rPr lang="en-US"/>
              <a:pPr>
                <a:defRPr/>
              </a:pPr>
              <a:t>‹#›</a:t>
            </a:fld>
            <a:endParaRPr lang="en-US"/>
          </a:p>
        </p:txBody>
      </p:sp>
    </p:spTree>
    <p:extLst>
      <p:ext uri="{BB962C8B-B14F-4D97-AF65-F5344CB8AC3E}">
        <p14:creationId xmlns:p14="http://schemas.microsoft.com/office/powerpoint/2010/main" val="34567256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CEFD928D-7AAB-4417-BEF2-EA01BE885E61}" type="slidenum">
              <a:rPr lang="en-US"/>
              <a:pPr>
                <a:defRPr/>
              </a:pPr>
              <a:t>‹#›</a:t>
            </a:fld>
            <a:endParaRPr lang="en-US"/>
          </a:p>
        </p:txBody>
      </p:sp>
    </p:spTree>
    <p:extLst>
      <p:ext uri="{BB962C8B-B14F-4D97-AF65-F5344CB8AC3E}">
        <p14:creationId xmlns:p14="http://schemas.microsoft.com/office/powerpoint/2010/main" val="53990669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3"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4"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3CFDE2E9-F921-46DE-9067-519906ED0D5C}" type="slidenum">
              <a:rPr lang="en-US"/>
              <a:pPr>
                <a:defRPr/>
              </a:pPr>
              <a:t>‹#›</a:t>
            </a:fld>
            <a:endParaRPr lang="en-US"/>
          </a:p>
        </p:txBody>
      </p:sp>
    </p:spTree>
    <p:extLst>
      <p:ext uri="{BB962C8B-B14F-4D97-AF65-F5344CB8AC3E}">
        <p14:creationId xmlns:p14="http://schemas.microsoft.com/office/powerpoint/2010/main" val="35967141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72FB1577-C8E0-41E7-BD59-980DA2434333}" type="slidenum">
              <a:rPr lang="en-US"/>
              <a:pPr>
                <a:defRPr/>
              </a:pPr>
              <a:t>‹#›</a:t>
            </a:fld>
            <a:endParaRPr lang="en-US"/>
          </a:p>
        </p:txBody>
      </p:sp>
    </p:spTree>
    <p:extLst>
      <p:ext uri="{BB962C8B-B14F-4D97-AF65-F5344CB8AC3E}">
        <p14:creationId xmlns:p14="http://schemas.microsoft.com/office/powerpoint/2010/main" val="163512074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F5E03243-2576-4CF4-B9FD-9CC7E2B0355E}" type="slidenum">
              <a:rPr lang="en-US"/>
              <a:pPr>
                <a:defRPr/>
              </a:pPr>
              <a:t>‹#›</a:t>
            </a:fld>
            <a:endParaRPr lang="en-US"/>
          </a:p>
        </p:txBody>
      </p:sp>
    </p:spTree>
    <p:extLst>
      <p:ext uri="{BB962C8B-B14F-4D97-AF65-F5344CB8AC3E}">
        <p14:creationId xmlns:p14="http://schemas.microsoft.com/office/powerpoint/2010/main" val="1955648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3EC388FB-0622-48A8-AF14-5A4AE02D363D}" type="slidenum">
              <a:rPr lang="en-US"/>
              <a:pPr>
                <a:defRPr/>
              </a:pPr>
              <a:t>‹#›</a:t>
            </a:fld>
            <a:endParaRPr lang="en-US"/>
          </a:p>
        </p:txBody>
      </p:sp>
    </p:spTree>
    <p:extLst>
      <p:ext uri="{BB962C8B-B14F-4D97-AF65-F5344CB8AC3E}">
        <p14:creationId xmlns:p14="http://schemas.microsoft.com/office/powerpoint/2010/main" val="41605657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D2A8A61A-C8A1-474A-9A0C-CFA38093C341}" type="slidenum">
              <a:rPr lang="en-US"/>
              <a:pPr>
                <a:defRPr/>
              </a:pPr>
              <a:t>‹#›</a:t>
            </a:fld>
            <a:endParaRPr lang="en-US"/>
          </a:p>
        </p:txBody>
      </p:sp>
    </p:spTree>
    <p:extLst>
      <p:ext uri="{BB962C8B-B14F-4D97-AF65-F5344CB8AC3E}">
        <p14:creationId xmlns:p14="http://schemas.microsoft.com/office/powerpoint/2010/main" val="248653177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AC127532-2AAB-47EE-A9D8-6DA1831D20F3}" type="slidenum">
              <a:rPr lang="en-US" altLang="zh-CN"/>
              <a:pPr>
                <a:defRPr/>
              </a:pPr>
              <a:t>‹#›</a:t>
            </a:fld>
            <a:endParaRPr lang="en-US" altLang="zh-CN"/>
          </a:p>
        </p:txBody>
      </p:sp>
    </p:spTree>
    <p:extLst>
      <p:ext uri="{BB962C8B-B14F-4D97-AF65-F5344CB8AC3E}">
        <p14:creationId xmlns:p14="http://schemas.microsoft.com/office/powerpoint/2010/main" val="199388082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75E15295-5B0B-4274-9D59-C42D55651CD7}" type="slidenum">
              <a:rPr lang="en-US" altLang="zh-CN"/>
              <a:pPr>
                <a:defRPr/>
              </a:pPr>
              <a:t>‹#›</a:t>
            </a:fld>
            <a:endParaRPr lang="en-US" altLang="zh-CN"/>
          </a:p>
        </p:txBody>
      </p:sp>
    </p:spTree>
    <p:extLst>
      <p:ext uri="{BB962C8B-B14F-4D97-AF65-F5344CB8AC3E}">
        <p14:creationId xmlns:p14="http://schemas.microsoft.com/office/powerpoint/2010/main" val="277969045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677C9AD8-3473-46D3-9583-33D99621CD09}" type="slidenum">
              <a:rPr lang="en-US" altLang="zh-CN"/>
              <a:pPr>
                <a:defRPr/>
              </a:pPr>
              <a:t>‹#›</a:t>
            </a:fld>
            <a:endParaRPr lang="en-US" altLang="zh-CN"/>
          </a:p>
        </p:txBody>
      </p:sp>
    </p:spTree>
    <p:extLst>
      <p:ext uri="{BB962C8B-B14F-4D97-AF65-F5344CB8AC3E}">
        <p14:creationId xmlns:p14="http://schemas.microsoft.com/office/powerpoint/2010/main" val="394362283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F6D1A465-AE2A-4EA5-B3C6-DA858067CDA1}" type="slidenum">
              <a:rPr lang="en-US" altLang="zh-CN"/>
              <a:pPr>
                <a:defRPr/>
              </a:pPr>
              <a:t>‹#›</a:t>
            </a:fld>
            <a:endParaRPr lang="en-US" altLang="zh-CN"/>
          </a:p>
        </p:txBody>
      </p:sp>
    </p:spTree>
    <p:extLst>
      <p:ext uri="{BB962C8B-B14F-4D97-AF65-F5344CB8AC3E}">
        <p14:creationId xmlns:p14="http://schemas.microsoft.com/office/powerpoint/2010/main" val="7322111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8"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9"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698166DC-4D41-496C-B25C-CC82034D5B1C}" type="slidenum">
              <a:rPr lang="en-US" altLang="zh-CN"/>
              <a:pPr>
                <a:defRPr/>
              </a:pPr>
              <a:t>‹#›</a:t>
            </a:fld>
            <a:endParaRPr lang="en-US" altLang="zh-CN"/>
          </a:p>
        </p:txBody>
      </p:sp>
    </p:spTree>
    <p:extLst>
      <p:ext uri="{BB962C8B-B14F-4D97-AF65-F5344CB8AC3E}">
        <p14:creationId xmlns:p14="http://schemas.microsoft.com/office/powerpoint/2010/main" val="31677726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8"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9"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6EB846A5-D674-4AE7-BDA4-B4E3DA494F94}" type="slidenum">
              <a:rPr lang="en-US"/>
              <a:pPr>
                <a:defRPr/>
              </a:pPr>
              <a:t>‹#›</a:t>
            </a:fld>
            <a:endParaRPr lang="en-US"/>
          </a:p>
        </p:txBody>
      </p:sp>
    </p:spTree>
    <p:extLst>
      <p:ext uri="{BB962C8B-B14F-4D97-AF65-F5344CB8AC3E}">
        <p14:creationId xmlns:p14="http://schemas.microsoft.com/office/powerpoint/2010/main" val="216671611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4"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5"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BAFFA6E3-28C9-460E-858A-216A1B48CD78}" type="slidenum">
              <a:rPr lang="en-US" altLang="zh-CN"/>
              <a:pPr>
                <a:defRPr/>
              </a:pPr>
              <a:t>‹#›</a:t>
            </a:fld>
            <a:endParaRPr lang="en-US" altLang="zh-CN"/>
          </a:p>
        </p:txBody>
      </p:sp>
    </p:spTree>
    <p:extLst>
      <p:ext uri="{BB962C8B-B14F-4D97-AF65-F5344CB8AC3E}">
        <p14:creationId xmlns:p14="http://schemas.microsoft.com/office/powerpoint/2010/main" val="150444710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3"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4"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F2211F0F-C0B2-4F5E-9D39-8D8299FD2873}" type="slidenum">
              <a:rPr lang="en-US" altLang="zh-CN"/>
              <a:pPr>
                <a:defRPr/>
              </a:pPr>
              <a:t>‹#›</a:t>
            </a:fld>
            <a:endParaRPr lang="en-US" altLang="zh-CN"/>
          </a:p>
        </p:txBody>
      </p:sp>
    </p:spTree>
    <p:extLst>
      <p:ext uri="{BB962C8B-B14F-4D97-AF65-F5344CB8AC3E}">
        <p14:creationId xmlns:p14="http://schemas.microsoft.com/office/powerpoint/2010/main" val="30869286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73B7B125-2C83-4BB9-9274-50033E0D6B11}" type="slidenum">
              <a:rPr lang="en-US" altLang="zh-CN"/>
              <a:pPr>
                <a:defRPr/>
              </a:pPr>
              <a:t>‹#›</a:t>
            </a:fld>
            <a:endParaRPr lang="en-US" altLang="zh-CN"/>
          </a:p>
        </p:txBody>
      </p:sp>
    </p:spTree>
    <p:extLst>
      <p:ext uri="{BB962C8B-B14F-4D97-AF65-F5344CB8AC3E}">
        <p14:creationId xmlns:p14="http://schemas.microsoft.com/office/powerpoint/2010/main" val="179337487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2B19AD34-BAB2-44BE-9F0B-C5243A6E2D8D}" type="slidenum">
              <a:rPr lang="en-US" altLang="zh-CN"/>
              <a:pPr>
                <a:defRPr/>
              </a:pPr>
              <a:t>‹#›</a:t>
            </a:fld>
            <a:endParaRPr lang="en-US" altLang="zh-CN"/>
          </a:p>
        </p:txBody>
      </p:sp>
    </p:spTree>
    <p:extLst>
      <p:ext uri="{BB962C8B-B14F-4D97-AF65-F5344CB8AC3E}">
        <p14:creationId xmlns:p14="http://schemas.microsoft.com/office/powerpoint/2010/main" val="248691909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77888CC7-CA8F-40B3-9206-7CDBE2C9C456}" type="slidenum">
              <a:rPr lang="en-US" altLang="zh-CN"/>
              <a:pPr>
                <a:defRPr/>
              </a:pPr>
              <a:t>‹#›</a:t>
            </a:fld>
            <a:endParaRPr lang="en-US" altLang="zh-CN"/>
          </a:p>
        </p:txBody>
      </p:sp>
    </p:spTree>
    <p:extLst>
      <p:ext uri="{BB962C8B-B14F-4D97-AF65-F5344CB8AC3E}">
        <p14:creationId xmlns:p14="http://schemas.microsoft.com/office/powerpoint/2010/main" val="135454366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7765E8F0-913E-4FE5-9542-593BED4C0371}" type="slidenum">
              <a:rPr lang="en-US" altLang="zh-CN"/>
              <a:pPr>
                <a:defRPr/>
              </a:pPr>
              <a:t>‹#›</a:t>
            </a:fld>
            <a:endParaRPr lang="en-US" altLang="zh-CN"/>
          </a:p>
        </p:txBody>
      </p:sp>
    </p:spTree>
    <p:extLst>
      <p:ext uri="{BB962C8B-B14F-4D97-AF65-F5344CB8AC3E}">
        <p14:creationId xmlns:p14="http://schemas.microsoft.com/office/powerpoint/2010/main" val="234214206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fourObj" preserve="1">
  <p:cSld name="标题和四项内容">
    <p:spTree>
      <p:nvGrpSpPr>
        <p:cNvPr id="1" name=""/>
        <p:cNvGrpSpPr/>
        <p:nvPr/>
      </p:nvGrpSpPr>
      <p:grpSpPr>
        <a:xfrm>
          <a:off x="0" y="0"/>
          <a:ext cx="0" cy="0"/>
          <a:chOff x="0" y="0"/>
          <a:chExt cx="0" cy="0"/>
        </a:xfrm>
      </p:grpSpPr>
      <p:sp>
        <p:nvSpPr>
          <p:cNvPr id="2" name="标题 1"/>
          <p:cNvSpPr>
            <a:spLocks noGrp="1"/>
          </p:cNvSpPr>
          <p:nvPr>
            <p:ph type="title" sz="quarter"/>
          </p:nvPr>
        </p:nvSpPr>
        <p:spPr>
          <a:xfrm>
            <a:off x="457200" y="274638"/>
            <a:ext cx="8229600" cy="1143000"/>
          </a:xfrm>
        </p:spPr>
        <p:txBody>
          <a:bodyPr/>
          <a:lstStyle/>
          <a:p>
            <a:r>
              <a:rPr lang="zh-CN" altLang="en-US" smtClean="0"/>
              <a:t>单击此处编辑母版标题样式</a:t>
            </a:r>
            <a:endParaRPr lang="zh-CN" altLang="en-US"/>
          </a:p>
        </p:txBody>
      </p:sp>
      <p:sp>
        <p:nvSpPr>
          <p:cNvPr id="3" name="内容占位符 2"/>
          <p:cNvSpPr>
            <a:spLocks noGrp="1"/>
          </p:cNvSpPr>
          <p:nvPr>
            <p:ph sz="quarter" idx="1"/>
          </p:nvPr>
        </p:nvSpPr>
        <p:spPr>
          <a:xfrm>
            <a:off x="457200" y="1600200"/>
            <a:ext cx="4038600" cy="21859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quarter" idx="2"/>
          </p:nvPr>
        </p:nvSpPr>
        <p:spPr>
          <a:xfrm>
            <a:off x="4648200" y="1600200"/>
            <a:ext cx="4038600" cy="21859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内容占位符 4"/>
          <p:cNvSpPr>
            <a:spLocks noGrp="1"/>
          </p:cNvSpPr>
          <p:nvPr>
            <p:ph sz="quarter" idx="3"/>
          </p:nvPr>
        </p:nvSpPr>
        <p:spPr>
          <a:xfrm>
            <a:off x="457200" y="3938588"/>
            <a:ext cx="4038600" cy="2187575"/>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内容占位符 5"/>
          <p:cNvSpPr>
            <a:spLocks noGrp="1"/>
          </p:cNvSpPr>
          <p:nvPr>
            <p:ph sz="quarter" idx="4"/>
          </p:nvPr>
        </p:nvSpPr>
        <p:spPr>
          <a:xfrm>
            <a:off x="4648200" y="3938588"/>
            <a:ext cx="4038600" cy="2187575"/>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8"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9"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28F59CEE-2356-4142-95C3-0C4B61B85A85}" type="slidenum">
              <a:rPr lang="en-US" altLang="zh-CN"/>
              <a:pPr>
                <a:defRPr/>
              </a:pPr>
              <a:t>‹#›</a:t>
            </a:fld>
            <a:endParaRPr lang="en-US" altLang="zh-CN"/>
          </a:p>
        </p:txBody>
      </p:sp>
    </p:spTree>
    <p:extLst>
      <p:ext uri="{BB962C8B-B14F-4D97-AF65-F5344CB8AC3E}">
        <p14:creationId xmlns:p14="http://schemas.microsoft.com/office/powerpoint/2010/main" val="346480439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66E99993-6A3A-4CBA-8A4F-7CE721287955}" type="slidenum">
              <a:rPr lang="en-US" altLang="zh-CN"/>
              <a:pPr>
                <a:defRPr/>
              </a:pPr>
              <a:t>‹#›</a:t>
            </a:fld>
            <a:endParaRPr lang="en-US" altLang="zh-CN"/>
          </a:p>
        </p:txBody>
      </p:sp>
    </p:spTree>
    <p:extLst>
      <p:ext uri="{BB962C8B-B14F-4D97-AF65-F5344CB8AC3E}">
        <p14:creationId xmlns:p14="http://schemas.microsoft.com/office/powerpoint/2010/main" val="138534431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68669E5A-EA83-4793-A35A-8D1D73044943}" type="slidenum">
              <a:rPr lang="en-US" altLang="zh-CN"/>
              <a:pPr>
                <a:defRPr/>
              </a:pPr>
              <a:t>‹#›</a:t>
            </a:fld>
            <a:endParaRPr lang="en-US" altLang="zh-CN"/>
          </a:p>
        </p:txBody>
      </p:sp>
    </p:spTree>
    <p:extLst>
      <p:ext uri="{BB962C8B-B14F-4D97-AF65-F5344CB8AC3E}">
        <p14:creationId xmlns:p14="http://schemas.microsoft.com/office/powerpoint/2010/main" val="357346148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3C3093F2-2745-4742-BE1F-5DDB802F561B}" type="slidenum">
              <a:rPr lang="en-US" altLang="zh-CN"/>
              <a:pPr>
                <a:defRPr/>
              </a:pPr>
              <a:t>‹#›</a:t>
            </a:fld>
            <a:endParaRPr lang="en-US" altLang="zh-CN"/>
          </a:p>
        </p:txBody>
      </p:sp>
    </p:spTree>
    <p:extLst>
      <p:ext uri="{BB962C8B-B14F-4D97-AF65-F5344CB8AC3E}">
        <p14:creationId xmlns:p14="http://schemas.microsoft.com/office/powerpoint/2010/main" val="2099227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4"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5"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C3B5FD06-52C6-40C3-AA0D-46800DA6E0AC}" type="slidenum">
              <a:rPr lang="en-US"/>
              <a:pPr>
                <a:defRPr/>
              </a:pPr>
              <a:t>‹#›</a:t>
            </a:fld>
            <a:endParaRPr lang="en-US"/>
          </a:p>
        </p:txBody>
      </p:sp>
    </p:spTree>
    <p:extLst>
      <p:ext uri="{BB962C8B-B14F-4D97-AF65-F5344CB8AC3E}">
        <p14:creationId xmlns:p14="http://schemas.microsoft.com/office/powerpoint/2010/main" val="52055842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89D880F5-6BE6-4739-AF46-5CB716E05AB2}" type="slidenum">
              <a:rPr lang="en-US" altLang="zh-CN"/>
              <a:pPr>
                <a:defRPr/>
              </a:pPr>
              <a:t>‹#›</a:t>
            </a:fld>
            <a:endParaRPr lang="en-US" altLang="zh-CN"/>
          </a:p>
        </p:txBody>
      </p:sp>
    </p:spTree>
    <p:extLst>
      <p:ext uri="{BB962C8B-B14F-4D97-AF65-F5344CB8AC3E}">
        <p14:creationId xmlns:p14="http://schemas.microsoft.com/office/powerpoint/2010/main" val="242193292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8"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9"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616EC98A-16F6-43B6-96D8-7BB91AD97CEC}" type="slidenum">
              <a:rPr lang="en-US" altLang="zh-CN"/>
              <a:pPr>
                <a:defRPr/>
              </a:pPr>
              <a:t>‹#›</a:t>
            </a:fld>
            <a:endParaRPr lang="en-US" altLang="zh-CN"/>
          </a:p>
        </p:txBody>
      </p:sp>
    </p:spTree>
    <p:extLst>
      <p:ext uri="{BB962C8B-B14F-4D97-AF65-F5344CB8AC3E}">
        <p14:creationId xmlns:p14="http://schemas.microsoft.com/office/powerpoint/2010/main" val="81041781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4"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5"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A2DB54C3-EC55-4A03-80F5-F2EC92124128}" type="slidenum">
              <a:rPr lang="en-US" altLang="zh-CN"/>
              <a:pPr>
                <a:defRPr/>
              </a:pPr>
              <a:t>‹#›</a:t>
            </a:fld>
            <a:endParaRPr lang="en-US" altLang="zh-CN"/>
          </a:p>
        </p:txBody>
      </p:sp>
    </p:spTree>
    <p:extLst>
      <p:ext uri="{BB962C8B-B14F-4D97-AF65-F5344CB8AC3E}">
        <p14:creationId xmlns:p14="http://schemas.microsoft.com/office/powerpoint/2010/main" val="269203006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3"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4"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F243E321-1756-46E8-B536-26D292474AE5}" type="slidenum">
              <a:rPr lang="en-US" altLang="zh-CN"/>
              <a:pPr>
                <a:defRPr/>
              </a:pPr>
              <a:t>‹#›</a:t>
            </a:fld>
            <a:endParaRPr lang="en-US" altLang="zh-CN"/>
          </a:p>
        </p:txBody>
      </p:sp>
    </p:spTree>
    <p:extLst>
      <p:ext uri="{BB962C8B-B14F-4D97-AF65-F5344CB8AC3E}">
        <p14:creationId xmlns:p14="http://schemas.microsoft.com/office/powerpoint/2010/main" val="209294761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5E2756B4-0D51-4860-8BD0-195E0834C54F}" type="slidenum">
              <a:rPr lang="en-US" altLang="zh-CN"/>
              <a:pPr>
                <a:defRPr/>
              </a:pPr>
              <a:t>‹#›</a:t>
            </a:fld>
            <a:endParaRPr lang="en-US" altLang="zh-CN"/>
          </a:p>
        </p:txBody>
      </p:sp>
    </p:spTree>
    <p:extLst>
      <p:ext uri="{BB962C8B-B14F-4D97-AF65-F5344CB8AC3E}">
        <p14:creationId xmlns:p14="http://schemas.microsoft.com/office/powerpoint/2010/main" val="395115325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8FA61CD8-96D5-44EE-8BBB-62DCD201C571}" type="slidenum">
              <a:rPr lang="en-US" altLang="zh-CN"/>
              <a:pPr>
                <a:defRPr/>
              </a:pPr>
              <a:t>‹#›</a:t>
            </a:fld>
            <a:endParaRPr lang="en-US" altLang="zh-CN"/>
          </a:p>
        </p:txBody>
      </p:sp>
    </p:spTree>
    <p:extLst>
      <p:ext uri="{BB962C8B-B14F-4D97-AF65-F5344CB8AC3E}">
        <p14:creationId xmlns:p14="http://schemas.microsoft.com/office/powerpoint/2010/main" val="402616691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D2A18A20-A08F-4076-B1FB-C482D2605115}" type="slidenum">
              <a:rPr lang="en-US" altLang="zh-CN"/>
              <a:pPr>
                <a:defRPr/>
              </a:pPr>
              <a:t>‹#›</a:t>
            </a:fld>
            <a:endParaRPr lang="en-US" altLang="zh-CN"/>
          </a:p>
        </p:txBody>
      </p:sp>
    </p:spTree>
    <p:extLst>
      <p:ext uri="{BB962C8B-B14F-4D97-AF65-F5344CB8AC3E}">
        <p14:creationId xmlns:p14="http://schemas.microsoft.com/office/powerpoint/2010/main" val="310094376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51F25771-7DFF-4AF5-A7B3-C7086AFD4A90}" type="slidenum">
              <a:rPr lang="en-US" altLang="zh-CN"/>
              <a:pPr>
                <a:defRPr/>
              </a:pPr>
              <a:t>‹#›</a:t>
            </a:fld>
            <a:endParaRPr lang="en-US" altLang="zh-CN"/>
          </a:p>
        </p:txBody>
      </p:sp>
    </p:spTree>
    <p:extLst>
      <p:ext uri="{BB962C8B-B14F-4D97-AF65-F5344CB8AC3E}">
        <p14:creationId xmlns:p14="http://schemas.microsoft.com/office/powerpoint/2010/main" val="229484167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2A3561E2-4189-449E-8BD3-C5B32D2F950F}" type="slidenum">
              <a:rPr lang="en-US" altLang="zh-CN"/>
              <a:pPr>
                <a:defRPr/>
              </a:pPr>
              <a:t>‹#›</a:t>
            </a:fld>
            <a:endParaRPr lang="en-US" altLang="zh-CN"/>
          </a:p>
        </p:txBody>
      </p:sp>
    </p:spTree>
    <p:extLst>
      <p:ext uri="{BB962C8B-B14F-4D97-AF65-F5344CB8AC3E}">
        <p14:creationId xmlns:p14="http://schemas.microsoft.com/office/powerpoint/2010/main" val="244511155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FC5D2DC3-4B61-4C53-A1C2-2903D31A354F}" type="slidenum">
              <a:rPr lang="en-US" altLang="zh-CN"/>
              <a:pPr>
                <a:defRPr/>
              </a:pPr>
              <a:t>‹#›</a:t>
            </a:fld>
            <a:endParaRPr lang="en-US" altLang="zh-CN"/>
          </a:p>
        </p:txBody>
      </p:sp>
    </p:spTree>
    <p:extLst>
      <p:ext uri="{BB962C8B-B14F-4D97-AF65-F5344CB8AC3E}">
        <p14:creationId xmlns:p14="http://schemas.microsoft.com/office/powerpoint/2010/main" val="34044467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3"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4"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24ACEB89-94FA-4776-8CEC-2593AAB44D79}" type="slidenum">
              <a:rPr lang="en-US"/>
              <a:pPr>
                <a:defRPr/>
              </a:pPr>
              <a:t>‹#›</a:t>
            </a:fld>
            <a:endParaRPr lang="en-US"/>
          </a:p>
        </p:txBody>
      </p:sp>
    </p:spTree>
    <p:extLst>
      <p:ext uri="{BB962C8B-B14F-4D97-AF65-F5344CB8AC3E}">
        <p14:creationId xmlns:p14="http://schemas.microsoft.com/office/powerpoint/2010/main" val="129744687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0201C968-2604-47BE-ABE6-E260DDE3B6C5}" type="slidenum">
              <a:rPr lang="en-US" altLang="zh-CN"/>
              <a:pPr>
                <a:defRPr/>
              </a:pPr>
              <a:t>‹#›</a:t>
            </a:fld>
            <a:endParaRPr lang="en-US" altLang="zh-CN"/>
          </a:p>
        </p:txBody>
      </p:sp>
    </p:spTree>
    <p:extLst>
      <p:ext uri="{BB962C8B-B14F-4D97-AF65-F5344CB8AC3E}">
        <p14:creationId xmlns:p14="http://schemas.microsoft.com/office/powerpoint/2010/main" val="249161616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D8F4F614-F212-413F-B714-92D89548740F}" type="slidenum">
              <a:rPr lang="en-US" altLang="zh-CN"/>
              <a:pPr>
                <a:defRPr/>
              </a:pPr>
              <a:t>‹#›</a:t>
            </a:fld>
            <a:endParaRPr lang="en-US" altLang="zh-CN"/>
          </a:p>
        </p:txBody>
      </p:sp>
    </p:spTree>
    <p:extLst>
      <p:ext uri="{BB962C8B-B14F-4D97-AF65-F5344CB8AC3E}">
        <p14:creationId xmlns:p14="http://schemas.microsoft.com/office/powerpoint/2010/main" val="350147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8"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9"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50BDCA9D-053A-48DE-9471-75464FD8131B}" type="slidenum">
              <a:rPr lang="en-US" altLang="zh-CN"/>
              <a:pPr>
                <a:defRPr/>
              </a:pPr>
              <a:t>‹#›</a:t>
            </a:fld>
            <a:endParaRPr lang="en-US" altLang="zh-CN"/>
          </a:p>
        </p:txBody>
      </p:sp>
    </p:spTree>
    <p:extLst>
      <p:ext uri="{BB962C8B-B14F-4D97-AF65-F5344CB8AC3E}">
        <p14:creationId xmlns:p14="http://schemas.microsoft.com/office/powerpoint/2010/main" val="222910862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4"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5"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7979D9B6-A09A-4D66-95D1-6CBA3A614869}" type="slidenum">
              <a:rPr lang="en-US" altLang="zh-CN"/>
              <a:pPr>
                <a:defRPr/>
              </a:pPr>
              <a:t>‹#›</a:t>
            </a:fld>
            <a:endParaRPr lang="en-US" altLang="zh-CN"/>
          </a:p>
        </p:txBody>
      </p:sp>
    </p:spTree>
    <p:extLst>
      <p:ext uri="{BB962C8B-B14F-4D97-AF65-F5344CB8AC3E}">
        <p14:creationId xmlns:p14="http://schemas.microsoft.com/office/powerpoint/2010/main" val="343448380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3"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4"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3E7EB1A0-D720-4F64-84C6-ECE3C606A6AF}" type="slidenum">
              <a:rPr lang="en-US" altLang="zh-CN"/>
              <a:pPr>
                <a:defRPr/>
              </a:pPr>
              <a:t>‹#›</a:t>
            </a:fld>
            <a:endParaRPr lang="en-US" altLang="zh-CN"/>
          </a:p>
        </p:txBody>
      </p:sp>
    </p:spTree>
    <p:extLst>
      <p:ext uri="{BB962C8B-B14F-4D97-AF65-F5344CB8AC3E}">
        <p14:creationId xmlns:p14="http://schemas.microsoft.com/office/powerpoint/2010/main" val="145419326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BDF32068-C32F-46EB-998E-9DACB2B11499}" type="slidenum">
              <a:rPr lang="en-US" altLang="zh-CN"/>
              <a:pPr>
                <a:defRPr/>
              </a:pPr>
              <a:t>‹#›</a:t>
            </a:fld>
            <a:endParaRPr lang="en-US" altLang="zh-CN"/>
          </a:p>
        </p:txBody>
      </p:sp>
    </p:spTree>
    <p:extLst>
      <p:ext uri="{BB962C8B-B14F-4D97-AF65-F5344CB8AC3E}">
        <p14:creationId xmlns:p14="http://schemas.microsoft.com/office/powerpoint/2010/main" val="417269709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8309B405-4964-4BF7-8BD0-3A0664E1D799}" type="slidenum">
              <a:rPr lang="en-US" altLang="zh-CN"/>
              <a:pPr>
                <a:defRPr/>
              </a:pPr>
              <a:t>‹#›</a:t>
            </a:fld>
            <a:endParaRPr lang="en-US" altLang="zh-CN"/>
          </a:p>
        </p:txBody>
      </p:sp>
    </p:spTree>
    <p:extLst>
      <p:ext uri="{BB962C8B-B14F-4D97-AF65-F5344CB8AC3E}">
        <p14:creationId xmlns:p14="http://schemas.microsoft.com/office/powerpoint/2010/main" val="324867738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7C896D65-8924-4332-BCFD-010297D3B5CB}" type="slidenum">
              <a:rPr lang="en-US" altLang="zh-CN"/>
              <a:pPr>
                <a:defRPr/>
              </a:pPr>
              <a:t>‹#›</a:t>
            </a:fld>
            <a:endParaRPr lang="en-US" altLang="zh-CN"/>
          </a:p>
        </p:txBody>
      </p:sp>
    </p:spTree>
    <p:extLst>
      <p:ext uri="{BB962C8B-B14F-4D97-AF65-F5344CB8AC3E}">
        <p14:creationId xmlns:p14="http://schemas.microsoft.com/office/powerpoint/2010/main" val="150640063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zh-CN"/>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3438960C-6F90-4AAC-A952-A0F0CFD247D1}" type="slidenum">
              <a:rPr lang="en-US" altLang="zh-CN"/>
              <a:pPr>
                <a:defRPr/>
              </a:pPr>
              <a:t>‹#›</a:t>
            </a:fld>
            <a:endParaRPr lang="en-US" altLang="zh-CN"/>
          </a:p>
        </p:txBody>
      </p:sp>
    </p:spTree>
    <p:extLst>
      <p:ext uri="{BB962C8B-B14F-4D97-AF65-F5344CB8AC3E}">
        <p14:creationId xmlns:p14="http://schemas.microsoft.com/office/powerpoint/2010/main" val="334291244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36AA78BC-D952-4A68-A028-2B8ECB420541}" type="slidenum">
              <a:rPr lang="en-US"/>
              <a:pPr>
                <a:defRPr/>
              </a:pPr>
              <a:t>‹#›</a:t>
            </a:fld>
            <a:endParaRPr lang="en-US"/>
          </a:p>
        </p:txBody>
      </p:sp>
    </p:spTree>
    <p:extLst>
      <p:ext uri="{BB962C8B-B14F-4D97-AF65-F5344CB8AC3E}">
        <p14:creationId xmlns:p14="http://schemas.microsoft.com/office/powerpoint/2010/main" val="2551996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4ADFA63D-6748-41D7-9F4A-06E92D9DEDDD}" type="slidenum">
              <a:rPr lang="en-US"/>
              <a:pPr>
                <a:defRPr/>
              </a:pPr>
              <a:t>‹#›</a:t>
            </a:fld>
            <a:endParaRPr lang="en-US"/>
          </a:p>
        </p:txBody>
      </p:sp>
    </p:spTree>
    <p:extLst>
      <p:ext uri="{BB962C8B-B14F-4D97-AF65-F5344CB8AC3E}">
        <p14:creationId xmlns:p14="http://schemas.microsoft.com/office/powerpoint/2010/main" val="203460688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E225F734-C715-4013-B55E-2D29460ADB3E}" type="slidenum">
              <a:rPr lang="en-US"/>
              <a:pPr>
                <a:defRPr/>
              </a:pPr>
              <a:t>‹#›</a:t>
            </a:fld>
            <a:endParaRPr lang="en-US"/>
          </a:p>
        </p:txBody>
      </p:sp>
    </p:spTree>
    <p:extLst>
      <p:ext uri="{BB962C8B-B14F-4D97-AF65-F5344CB8AC3E}">
        <p14:creationId xmlns:p14="http://schemas.microsoft.com/office/powerpoint/2010/main" val="393242955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441526C7-80BC-4C5B-B116-EE141A54E220}" type="slidenum">
              <a:rPr lang="en-US"/>
              <a:pPr>
                <a:defRPr/>
              </a:pPr>
              <a:t>‹#›</a:t>
            </a:fld>
            <a:endParaRPr lang="en-US"/>
          </a:p>
        </p:txBody>
      </p:sp>
    </p:spTree>
    <p:extLst>
      <p:ext uri="{BB962C8B-B14F-4D97-AF65-F5344CB8AC3E}">
        <p14:creationId xmlns:p14="http://schemas.microsoft.com/office/powerpoint/2010/main" val="156916524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7CCB105E-5070-4E6A-A240-8D2AC75E4341}" type="slidenum">
              <a:rPr lang="en-US"/>
              <a:pPr>
                <a:defRPr/>
              </a:pPr>
              <a:t>‹#›</a:t>
            </a:fld>
            <a:endParaRPr lang="en-US"/>
          </a:p>
        </p:txBody>
      </p:sp>
    </p:spTree>
    <p:extLst>
      <p:ext uri="{BB962C8B-B14F-4D97-AF65-F5344CB8AC3E}">
        <p14:creationId xmlns:p14="http://schemas.microsoft.com/office/powerpoint/2010/main" val="62164144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8"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9"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8D7C9148-0EC8-4188-A5BF-28171DE535C6}" type="slidenum">
              <a:rPr lang="en-US"/>
              <a:pPr>
                <a:defRPr/>
              </a:pPr>
              <a:t>‹#›</a:t>
            </a:fld>
            <a:endParaRPr lang="en-US"/>
          </a:p>
        </p:txBody>
      </p:sp>
    </p:spTree>
    <p:extLst>
      <p:ext uri="{BB962C8B-B14F-4D97-AF65-F5344CB8AC3E}">
        <p14:creationId xmlns:p14="http://schemas.microsoft.com/office/powerpoint/2010/main" val="153126322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4"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5"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54B6D511-099C-4B64-9E7E-4B0BBC63D519}" type="slidenum">
              <a:rPr lang="en-US"/>
              <a:pPr>
                <a:defRPr/>
              </a:pPr>
              <a:t>‹#›</a:t>
            </a:fld>
            <a:endParaRPr lang="en-US"/>
          </a:p>
        </p:txBody>
      </p:sp>
    </p:spTree>
    <p:extLst>
      <p:ext uri="{BB962C8B-B14F-4D97-AF65-F5344CB8AC3E}">
        <p14:creationId xmlns:p14="http://schemas.microsoft.com/office/powerpoint/2010/main" val="290537518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3"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4"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F0F610C7-12E1-426A-91AD-7C21FA99B09B}" type="slidenum">
              <a:rPr lang="en-US"/>
              <a:pPr>
                <a:defRPr/>
              </a:pPr>
              <a:t>‹#›</a:t>
            </a:fld>
            <a:endParaRPr lang="en-US"/>
          </a:p>
        </p:txBody>
      </p:sp>
    </p:spTree>
    <p:extLst>
      <p:ext uri="{BB962C8B-B14F-4D97-AF65-F5344CB8AC3E}">
        <p14:creationId xmlns:p14="http://schemas.microsoft.com/office/powerpoint/2010/main" val="165061495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9D34D723-E3C4-410B-B8FB-87ACD0E5BCC8}" type="slidenum">
              <a:rPr lang="en-US"/>
              <a:pPr>
                <a:defRPr/>
              </a:pPr>
              <a:t>‹#›</a:t>
            </a:fld>
            <a:endParaRPr lang="en-US"/>
          </a:p>
        </p:txBody>
      </p:sp>
    </p:spTree>
    <p:extLst>
      <p:ext uri="{BB962C8B-B14F-4D97-AF65-F5344CB8AC3E}">
        <p14:creationId xmlns:p14="http://schemas.microsoft.com/office/powerpoint/2010/main" val="372545571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BE9DB3D0-E488-4002-B233-4E731F51B1DE}" type="slidenum">
              <a:rPr lang="en-US"/>
              <a:pPr>
                <a:defRPr/>
              </a:pPr>
              <a:t>‹#›</a:t>
            </a:fld>
            <a:endParaRPr lang="en-US"/>
          </a:p>
        </p:txBody>
      </p:sp>
    </p:spTree>
    <p:extLst>
      <p:ext uri="{BB962C8B-B14F-4D97-AF65-F5344CB8AC3E}">
        <p14:creationId xmlns:p14="http://schemas.microsoft.com/office/powerpoint/2010/main" val="6262126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4EA61BD0-34BE-48F7-BB7C-372588EB000D}" type="slidenum">
              <a:rPr lang="en-US"/>
              <a:pPr>
                <a:defRPr/>
              </a:pPr>
              <a:t>‹#›</a:t>
            </a:fld>
            <a:endParaRPr lang="en-US"/>
          </a:p>
        </p:txBody>
      </p:sp>
    </p:spTree>
    <p:extLst>
      <p:ext uri="{BB962C8B-B14F-4D97-AF65-F5344CB8AC3E}">
        <p14:creationId xmlns:p14="http://schemas.microsoft.com/office/powerpoint/2010/main" val="188394450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216DA037-8E34-4875-A8B5-9E8FA70CC58E}" type="slidenum">
              <a:rPr lang="en-US"/>
              <a:pPr>
                <a:defRPr/>
              </a:pPr>
              <a:t>‹#›</a:t>
            </a:fld>
            <a:endParaRPr lang="en-US"/>
          </a:p>
        </p:txBody>
      </p:sp>
    </p:spTree>
    <p:extLst>
      <p:ext uri="{BB962C8B-B14F-4D97-AF65-F5344CB8AC3E}">
        <p14:creationId xmlns:p14="http://schemas.microsoft.com/office/powerpoint/2010/main" val="2549146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6BAE95EF-038A-4B8E-B099-D37DBD914051}" type="slidenum">
              <a:rPr lang="en-US"/>
              <a:pPr>
                <a:defRPr/>
              </a:pPr>
              <a:t>‹#›</a:t>
            </a:fld>
            <a:endParaRPr lang="en-US"/>
          </a:p>
        </p:txBody>
      </p:sp>
    </p:spTree>
    <p:extLst>
      <p:ext uri="{BB962C8B-B14F-4D97-AF65-F5344CB8AC3E}">
        <p14:creationId xmlns:p14="http://schemas.microsoft.com/office/powerpoint/2010/main" val="232465790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31A2507-157A-4D1A-87DB-6037190ADB5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4251585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5FE623E-4491-4C17-B71B-6658CE5B579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6519902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8A07495-D12D-4DA4-9FB9-02D77600AF0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5590461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5A678BC-D524-4245-9A90-A5ED7FD237F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2938179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7B5F98E0-D482-4DD3-9BE9-681448F8711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8858626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89189D3-2A89-4D9E-BEF7-A2AE11E7746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2579290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20FA71D5-815F-4E02-A737-654D5A2D326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2880046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EB7E38C-FD89-4BB2-BC91-E40D11E7BD7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8763383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30955F1-25CE-4483-B070-2FE84469788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8196495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427D8D5-839D-4258-A458-67A2C4664BC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213099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8.xml"/><Relationship Id="rId3" Type="http://schemas.openxmlformats.org/officeDocument/2006/relationships/slideLayout" Target="../slideLayouts/slideLayout103.xml"/><Relationship Id="rId7" Type="http://schemas.openxmlformats.org/officeDocument/2006/relationships/slideLayout" Target="../slideLayouts/slideLayout107.xml"/><Relationship Id="rId12" Type="http://schemas.openxmlformats.org/officeDocument/2006/relationships/theme" Target="../theme/theme10.xml"/><Relationship Id="rId2" Type="http://schemas.openxmlformats.org/officeDocument/2006/relationships/slideLayout" Target="../slideLayouts/slideLayout102.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5" Type="http://schemas.openxmlformats.org/officeDocument/2006/relationships/slideLayout" Target="../slideLayouts/slideLayout105.xml"/><Relationship Id="rId10" Type="http://schemas.openxmlformats.org/officeDocument/2006/relationships/slideLayout" Target="../slideLayouts/slideLayout110.xml"/><Relationship Id="rId4" Type="http://schemas.openxmlformats.org/officeDocument/2006/relationships/slideLayout" Target="../slideLayouts/slideLayout104.xml"/><Relationship Id="rId9" Type="http://schemas.openxmlformats.org/officeDocument/2006/relationships/slideLayout" Target="../slideLayouts/slideLayout109.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9.xml"/><Relationship Id="rId3" Type="http://schemas.openxmlformats.org/officeDocument/2006/relationships/slideLayout" Target="../slideLayouts/slideLayout114.xml"/><Relationship Id="rId7" Type="http://schemas.openxmlformats.org/officeDocument/2006/relationships/slideLayout" Target="../slideLayouts/slideLayout118.xml"/><Relationship Id="rId12" Type="http://schemas.openxmlformats.org/officeDocument/2006/relationships/theme" Target="../theme/theme11.xml"/><Relationship Id="rId2" Type="http://schemas.openxmlformats.org/officeDocument/2006/relationships/slideLayout" Target="../slideLayouts/slideLayout113.xml"/><Relationship Id="rId1" Type="http://schemas.openxmlformats.org/officeDocument/2006/relationships/slideLayout" Target="../slideLayouts/slideLayout112.xml"/><Relationship Id="rId6" Type="http://schemas.openxmlformats.org/officeDocument/2006/relationships/slideLayout" Target="../slideLayouts/slideLayout117.xml"/><Relationship Id="rId11" Type="http://schemas.openxmlformats.org/officeDocument/2006/relationships/slideLayout" Target="../slideLayouts/slideLayout122.xml"/><Relationship Id="rId5" Type="http://schemas.openxmlformats.org/officeDocument/2006/relationships/slideLayout" Target="../slideLayouts/slideLayout116.xml"/><Relationship Id="rId10" Type="http://schemas.openxmlformats.org/officeDocument/2006/relationships/slideLayout" Target="../slideLayouts/slideLayout121.xml"/><Relationship Id="rId4" Type="http://schemas.openxmlformats.org/officeDocument/2006/relationships/slideLayout" Target="../slideLayouts/slideLayout115.xml"/><Relationship Id="rId9" Type="http://schemas.openxmlformats.org/officeDocument/2006/relationships/slideLayout" Target="../slideLayouts/slideLayout120.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0.xml"/><Relationship Id="rId3" Type="http://schemas.openxmlformats.org/officeDocument/2006/relationships/slideLayout" Target="../slideLayouts/slideLayout125.xml"/><Relationship Id="rId7" Type="http://schemas.openxmlformats.org/officeDocument/2006/relationships/slideLayout" Target="../slideLayouts/slideLayout129.xml"/><Relationship Id="rId12" Type="http://schemas.openxmlformats.org/officeDocument/2006/relationships/theme" Target="../theme/theme12.xml"/><Relationship Id="rId2" Type="http://schemas.openxmlformats.org/officeDocument/2006/relationships/slideLayout" Target="../slideLayouts/slideLayout124.xml"/><Relationship Id="rId1" Type="http://schemas.openxmlformats.org/officeDocument/2006/relationships/slideLayout" Target="../slideLayouts/slideLayout123.xml"/><Relationship Id="rId6" Type="http://schemas.openxmlformats.org/officeDocument/2006/relationships/slideLayout" Target="../slideLayouts/slideLayout128.xml"/><Relationship Id="rId11" Type="http://schemas.openxmlformats.org/officeDocument/2006/relationships/slideLayout" Target="../slideLayouts/slideLayout133.xml"/><Relationship Id="rId5" Type="http://schemas.openxmlformats.org/officeDocument/2006/relationships/slideLayout" Target="../slideLayouts/slideLayout127.xml"/><Relationship Id="rId10" Type="http://schemas.openxmlformats.org/officeDocument/2006/relationships/slideLayout" Target="../slideLayouts/slideLayout132.xml"/><Relationship Id="rId4" Type="http://schemas.openxmlformats.org/officeDocument/2006/relationships/slideLayout" Target="../slideLayouts/slideLayout126.xml"/><Relationship Id="rId9" Type="http://schemas.openxmlformats.org/officeDocument/2006/relationships/slideLayout" Target="../slideLayouts/slideLayout131.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1.xml"/><Relationship Id="rId3" Type="http://schemas.openxmlformats.org/officeDocument/2006/relationships/slideLayout" Target="../slideLayouts/slideLayout136.xml"/><Relationship Id="rId7" Type="http://schemas.openxmlformats.org/officeDocument/2006/relationships/slideLayout" Target="../slideLayouts/slideLayout140.xml"/><Relationship Id="rId12" Type="http://schemas.openxmlformats.org/officeDocument/2006/relationships/theme" Target="../theme/theme13.xml"/><Relationship Id="rId2" Type="http://schemas.openxmlformats.org/officeDocument/2006/relationships/slideLayout" Target="../slideLayouts/slideLayout135.xml"/><Relationship Id="rId1" Type="http://schemas.openxmlformats.org/officeDocument/2006/relationships/slideLayout" Target="../slideLayouts/slideLayout134.xml"/><Relationship Id="rId6" Type="http://schemas.openxmlformats.org/officeDocument/2006/relationships/slideLayout" Target="../slideLayouts/slideLayout139.xml"/><Relationship Id="rId11" Type="http://schemas.openxmlformats.org/officeDocument/2006/relationships/slideLayout" Target="../slideLayouts/slideLayout144.xml"/><Relationship Id="rId5" Type="http://schemas.openxmlformats.org/officeDocument/2006/relationships/slideLayout" Target="../slideLayouts/slideLayout138.xml"/><Relationship Id="rId10" Type="http://schemas.openxmlformats.org/officeDocument/2006/relationships/slideLayout" Target="../slideLayouts/slideLayout143.xml"/><Relationship Id="rId4" Type="http://schemas.openxmlformats.org/officeDocument/2006/relationships/slideLayout" Target="../slideLayouts/slideLayout137.xml"/><Relationship Id="rId9" Type="http://schemas.openxmlformats.org/officeDocument/2006/relationships/slideLayout" Target="../slideLayouts/slideLayout142.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2.xml"/><Relationship Id="rId3" Type="http://schemas.openxmlformats.org/officeDocument/2006/relationships/slideLayout" Target="../slideLayouts/slideLayout147.xml"/><Relationship Id="rId7" Type="http://schemas.openxmlformats.org/officeDocument/2006/relationships/slideLayout" Target="../slideLayouts/slideLayout151.xml"/><Relationship Id="rId12" Type="http://schemas.openxmlformats.org/officeDocument/2006/relationships/theme" Target="../theme/theme14.xml"/><Relationship Id="rId2" Type="http://schemas.openxmlformats.org/officeDocument/2006/relationships/slideLayout" Target="../slideLayouts/slideLayout146.xml"/><Relationship Id="rId1" Type="http://schemas.openxmlformats.org/officeDocument/2006/relationships/slideLayout" Target="../slideLayouts/slideLayout145.xml"/><Relationship Id="rId6" Type="http://schemas.openxmlformats.org/officeDocument/2006/relationships/slideLayout" Target="../slideLayouts/slideLayout150.xml"/><Relationship Id="rId11" Type="http://schemas.openxmlformats.org/officeDocument/2006/relationships/slideLayout" Target="../slideLayouts/slideLayout155.xml"/><Relationship Id="rId5" Type="http://schemas.openxmlformats.org/officeDocument/2006/relationships/slideLayout" Target="../slideLayouts/slideLayout149.xml"/><Relationship Id="rId10" Type="http://schemas.openxmlformats.org/officeDocument/2006/relationships/slideLayout" Target="../slideLayouts/slideLayout154.xml"/><Relationship Id="rId4" Type="http://schemas.openxmlformats.org/officeDocument/2006/relationships/slideLayout" Target="../slideLayouts/slideLayout148.xml"/><Relationship Id="rId9" Type="http://schemas.openxmlformats.org/officeDocument/2006/relationships/slideLayout" Target="../slideLayouts/slideLayout153.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3.xml"/><Relationship Id="rId3" Type="http://schemas.openxmlformats.org/officeDocument/2006/relationships/slideLayout" Target="../slideLayouts/slideLayout158.xml"/><Relationship Id="rId7" Type="http://schemas.openxmlformats.org/officeDocument/2006/relationships/slideLayout" Target="../slideLayouts/slideLayout162.xml"/><Relationship Id="rId12" Type="http://schemas.openxmlformats.org/officeDocument/2006/relationships/theme" Target="../theme/theme15.xml"/><Relationship Id="rId2" Type="http://schemas.openxmlformats.org/officeDocument/2006/relationships/slideLayout" Target="../slideLayouts/slideLayout157.xml"/><Relationship Id="rId1" Type="http://schemas.openxmlformats.org/officeDocument/2006/relationships/slideLayout" Target="../slideLayouts/slideLayout156.xml"/><Relationship Id="rId6" Type="http://schemas.openxmlformats.org/officeDocument/2006/relationships/slideLayout" Target="../slideLayouts/slideLayout161.xml"/><Relationship Id="rId11" Type="http://schemas.openxmlformats.org/officeDocument/2006/relationships/slideLayout" Target="../slideLayouts/slideLayout166.xml"/><Relationship Id="rId5" Type="http://schemas.openxmlformats.org/officeDocument/2006/relationships/slideLayout" Target="../slideLayouts/slideLayout160.xml"/><Relationship Id="rId10" Type="http://schemas.openxmlformats.org/officeDocument/2006/relationships/slideLayout" Target="../slideLayouts/slideLayout165.xml"/><Relationship Id="rId4" Type="http://schemas.openxmlformats.org/officeDocument/2006/relationships/slideLayout" Target="../slideLayouts/slideLayout159.xml"/><Relationship Id="rId9" Type="http://schemas.openxmlformats.org/officeDocument/2006/relationships/slideLayout" Target="../slideLayouts/slideLayout164.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4.xml"/><Relationship Id="rId3" Type="http://schemas.openxmlformats.org/officeDocument/2006/relationships/slideLayout" Target="../slideLayouts/slideLayout169.xml"/><Relationship Id="rId7" Type="http://schemas.openxmlformats.org/officeDocument/2006/relationships/slideLayout" Target="../slideLayouts/slideLayout173.xml"/><Relationship Id="rId12" Type="http://schemas.openxmlformats.org/officeDocument/2006/relationships/theme" Target="../theme/theme16.xml"/><Relationship Id="rId2" Type="http://schemas.openxmlformats.org/officeDocument/2006/relationships/slideLayout" Target="../slideLayouts/slideLayout168.xml"/><Relationship Id="rId1" Type="http://schemas.openxmlformats.org/officeDocument/2006/relationships/slideLayout" Target="../slideLayouts/slideLayout167.xml"/><Relationship Id="rId6" Type="http://schemas.openxmlformats.org/officeDocument/2006/relationships/slideLayout" Target="../slideLayouts/slideLayout172.xml"/><Relationship Id="rId11" Type="http://schemas.openxmlformats.org/officeDocument/2006/relationships/slideLayout" Target="../slideLayouts/slideLayout177.xml"/><Relationship Id="rId5" Type="http://schemas.openxmlformats.org/officeDocument/2006/relationships/slideLayout" Target="../slideLayouts/slideLayout171.xml"/><Relationship Id="rId10" Type="http://schemas.openxmlformats.org/officeDocument/2006/relationships/slideLayout" Target="../slideLayouts/slideLayout176.xml"/><Relationship Id="rId4" Type="http://schemas.openxmlformats.org/officeDocument/2006/relationships/slideLayout" Target="../slideLayouts/slideLayout170.xml"/><Relationship Id="rId9" Type="http://schemas.openxmlformats.org/officeDocument/2006/relationships/slideLayout" Target="../slideLayouts/slideLayout175.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5.xml"/><Relationship Id="rId13" Type="http://schemas.openxmlformats.org/officeDocument/2006/relationships/slideLayout" Target="../slideLayouts/slideLayout190.xml"/><Relationship Id="rId3" Type="http://schemas.openxmlformats.org/officeDocument/2006/relationships/slideLayout" Target="../slideLayouts/slideLayout180.xml"/><Relationship Id="rId7" Type="http://schemas.openxmlformats.org/officeDocument/2006/relationships/slideLayout" Target="../slideLayouts/slideLayout184.xml"/><Relationship Id="rId12" Type="http://schemas.openxmlformats.org/officeDocument/2006/relationships/slideLayout" Target="../slideLayouts/slideLayout189.xml"/><Relationship Id="rId2" Type="http://schemas.openxmlformats.org/officeDocument/2006/relationships/slideLayout" Target="../slideLayouts/slideLayout179.xml"/><Relationship Id="rId16" Type="http://schemas.openxmlformats.org/officeDocument/2006/relationships/theme" Target="../theme/theme17.xml"/><Relationship Id="rId1" Type="http://schemas.openxmlformats.org/officeDocument/2006/relationships/slideLayout" Target="../slideLayouts/slideLayout178.xml"/><Relationship Id="rId6" Type="http://schemas.openxmlformats.org/officeDocument/2006/relationships/slideLayout" Target="../slideLayouts/slideLayout183.xml"/><Relationship Id="rId11" Type="http://schemas.openxmlformats.org/officeDocument/2006/relationships/slideLayout" Target="../slideLayouts/slideLayout188.xml"/><Relationship Id="rId5" Type="http://schemas.openxmlformats.org/officeDocument/2006/relationships/slideLayout" Target="../slideLayouts/slideLayout182.xml"/><Relationship Id="rId15" Type="http://schemas.openxmlformats.org/officeDocument/2006/relationships/slideLayout" Target="../slideLayouts/slideLayout192.xml"/><Relationship Id="rId10" Type="http://schemas.openxmlformats.org/officeDocument/2006/relationships/slideLayout" Target="../slideLayouts/slideLayout187.xml"/><Relationship Id="rId4" Type="http://schemas.openxmlformats.org/officeDocument/2006/relationships/slideLayout" Target="../slideLayouts/slideLayout181.xml"/><Relationship Id="rId9" Type="http://schemas.openxmlformats.org/officeDocument/2006/relationships/slideLayout" Target="../slideLayouts/slideLayout186.xml"/><Relationship Id="rId14" Type="http://schemas.openxmlformats.org/officeDocument/2006/relationships/slideLayout" Target="../slideLayouts/slideLayout19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theme" Target="../theme/theme5.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5.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7.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6.x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theme" Target="../theme/theme8.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7.xml"/><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theme" Target="../theme/theme9.xml"/><Relationship Id="rId2" Type="http://schemas.openxmlformats.org/officeDocument/2006/relationships/slideLayout" Target="../slideLayouts/slideLayout91.xml"/><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gradFill rotWithShape="1">
          <a:gsLst>
            <a:gs pos="0">
              <a:srgbClr val="000000"/>
            </a:gs>
            <a:gs pos="10001">
              <a:srgbClr val="000000"/>
            </a:gs>
            <a:gs pos="30000">
              <a:srgbClr val="000040"/>
            </a:gs>
            <a:gs pos="53999">
              <a:srgbClr val="400040"/>
            </a:gs>
            <a:gs pos="100000">
              <a:srgbClr val="000000"/>
            </a:gs>
          </a:gsLst>
          <a:lin ang="5400000"/>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zh-CN" smtClean="0"/>
              <a:t>单击此处编辑母版标题样式</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zh-CN" smtClean="0"/>
              <a:t>单击此处编辑母版文本样式</a:t>
            </a:r>
          </a:p>
          <a:p>
            <a:pPr lvl="1"/>
            <a:r>
              <a:rPr lang="zh-CN" altLang="zh-CN" smtClean="0"/>
              <a:t>第二级</a:t>
            </a:r>
          </a:p>
          <a:p>
            <a:pPr lvl="2"/>
            <a:r>
              <a:rPr lang="zh-CN" altLang="zh-CN" smtClean="0"/>
              <a:t>第三级</a:t>
            </a:r>
          </a:p>
          <a:p>
            <a:pPr lvl="3"/>
            <a:r>
              <a:rPr lang="zh-CN" altLang="zh-CN" smtClean="0"/>
              <a:t>第四级</a:t>
            </a:r>
          </a:p>
          <a:p>
            <a:pPr lvl="4"/>
            <a:r>
              <a:rPr lang="zh-CN" altLang="zh-CN" smtClean="0"/>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solidFill>
                  <a:srgbClr val="000000"/>
                </a:solidFill>
                <a:latin typeface="Arial" pitchFamily="34" charset="0"/>
                <a:ea typeface="宋体" pitchFamily="2" charset="-122"/>
              </a:defRPr>
            </a:lvl1pPr>
          </a:lstStyle>
          <a:p>
            <a:pPr fontAlgn="base">
              <a:spcBef>
                <a:spcPct val="0"/>
              </a:spcBef>
              <a:spcAft>
                <a:spcPct val="0"/>
              </a:spcAft>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pitchFamily="34" charset="0"/>
                <a:ea typeface="宋体" pitchFamily="2" charset="-122"/>
              </a:defRPr>
            </a:lvl1pPr>
          </a:lstStyle>
          <a:p>
            <a:pPr fontAlgn="base">
              <a:spcBef>
                <a:spcPct val="0"/>
              </a:spcBef>
              <a:spcAft>
                <a:spcPct val="0"/>
              </a:spcAft>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pitchFamily="34" charset="0"/>
                <a:ea typeface="宋体" pitchFamily="2" charset="-122"/>
              </a:defRPr>
            </a:lvl1pPr>
          </a:lstStyle>
          <a:p>
            <a:pPr fontAlgn="base">
              <a:spcBef>
                <a:spcPct val="0"/>
              </a:spcBef>
              <a:spcAft>
                <a:spcPct val="0"/>
              </a:spcAft>
              <a:defRPr/>
            </a:pPr>
            <a:fld id="{52DA273A-4580-4334-BDE8-3D02E0356E4F}" type="slidenum">
              <a:rPr lang="en-US"/>
              <a:pPr fontAlgn="base">
                <a:spcBef>
                  <a:spcPct val="0"/>
                </a:spcBef>
                <a:spcAft>
                  <a:spcPct val="0"/>
                </a:spcAft>
                <a:defRPr/>
              </a:pPr>
              <a:t>‹#›</a:t>
            </a:fld>
            <a:endParaRPr lang="en-US"/>
          </a:p>
        </p:txBody>
      </p:sp>
    </p:spTree>
    <p:extLst>
      <p:ext uri="{BB962C8B-B14F-4D97-AF65-F5344CB8AC3E}">
        <p14:creationId xmlns:p14="http://schemas.microsoft.com/office/powerpoint/2010/main" val="27107114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ea typeface="宋体" pitchFamily="2" charset="-122"/>
        </a:defRPr>
      </a:lvl2pPr>
      <a:lvl3pPr algn="ctr" rtl="0" eaLnBrk="0" fontAlgn="base" hangingPunct="0">
        <a:spcBef>
          <a:spcPct val="0"/>
        </a:spcBef>
        <a:spcAft>
          <a:spcPct val="0"/>
        </a:spcAft>
        <a:defRPr sz="4400">
          <a:solidFill>
            <a:schemeClr val="tx2"/>
          </a:solidFill>
          <a:latin typeface="Arial" pitchFamily="34" charset="0"/>
          <a:ea typeface="宋体" pitchFamily="2" charset="-122"/>
        </a:defRPr>
      </a:lvl3pPr>
      <a:lvl4pPr algn="ctr" rtl="0" eaLnBrk="0" fontAlgn="base" hangingPunct="0">
        <a:spcBef>
          <a:spcPct val="0"/>
        </a:spcBef>
        <a:spcAft>
          <a:spcPct val="0"/>
        </a:spcAft>
        <a:defRPr sz="4400">
          <a:solidFill>
            <a:schemeClr val="tx2"/>
          </a:solidFill>
          <a:latin typeface="Arial" pitchFamily="34" charset="0"/>
          <a:ea typeface="宋体" pitchFamily="2" charset="-122"/>
        </a:defRPr>
      </a:lvl4pPr>
      <a:lvl5pPr algn="ctr" rtl="0" eaLnBrk="0" fontAlgn="base" hangingPunct="0">
        <a:spcBef>
          <a:spcPct val="0"/>
        </a:spcBef>
        <a:spcAft>
          <a:spcPct val="0"/>
        </a:spcAft>
        <a:defRPr sz="4400">
          <a:solidFill>
            <a:schemeClr val="tx2"/>
          </a:solidFill>
          <a:latin typeface="Arial" pitchFamily="34" charset="0"/>
          <a:ea typeface="宋体" pitchFamily="2" charset="-122"/>
        </a:defRPr>
      </a:lvl5pPr>
      <a:lvl6pPr marL="457200" algn="ctr" rtl="0" eaLnBrk="0" fontAlgn="base" hangingPunct="0">
        <a:spcBef>
          <a:spcPct val="0"/>
        </a:spcBef>
        <a:spcAft>
          <a:spcPct val="0"/>
        </a:spcAft>
        <a:defRPr sz="4400">
          <a:solidFill>
            <a:schemeClr val="tx2"/>
          </a:solidFill>
          <a:latin typeface="Arial" pitchFamily="34" charset="0"/>
          <a:ea typeface="宋体" pitchFamily="2" charset="-122"/>
        </a:defRPr>
      </a:lvl6pPr>
      <a:lvl7pPr marL="914400" algn="ctr" rtl="0" eaLnBrk="0" fontAlgn="base" hangingPunct="0">
        <a:spcBef>
          <a:spcPct val="0"/>
        </a:spcBef>
        <a:spcAft>
          <a:spcPct val="0"/>
        </a:spcAft>
        <a:defRPr sz="4400">
          <a:solidFill>
            <a:schemeClr val="tx2"/>
          </a:solidFill>
          <a:latin typeface="Arial" pitchFamily="34" charset="0"/>
          <a:ea typeface="宋体" pitchFamily="2" charset="-122"/>
        </a:defRPr>
      </a:lvl7pPr>
      <a:lvl8pPr marL="1371600" algn="ctr" rtl="0" eaLnBrk="0" fontAlgn="base" hangingPunct="0">
        <a:spcBef>
          <a:spcPct val="0"/>
        </a:spcBef>
        <a:spcAft>
          <a:spcPct val="0"/>
        </a:spcAft>
        <a:defRPr sz="4400">
          <a:solidFill>
            <a:schemeClr val="tx2"/>
          </a:solidFill>
          <a:latin typeface="Arial" pitchFamily="34" charset="0"/>
          <a:ea typeface="宋体" pitchFamily="2" charset="-122"/>
        </a:defRPr>
      </a:lvl8pPr>
      <a:lvl9pPr marL="1828800" algn="ctr" rtl="0" eaLnBrk="0" fontAlgn="base" hangingPunct="0">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7775575" cy="1143000"/>
          </a:xfrm>
          <a:prstGeom prst="rect">
            <a:avLst/>
          </a:prstGeom>
        </p:spPr>
        <p:txBody>
          <a:bodyPr vert="horz" rtlCol="0" anchor="ctr">
            <a:normAutofit/>
            <a:scene3d>
              <a:camera prst="orthographicFront"/>
              <a:lightRig rig="soft" dir="t"/>
            </a:scene3d>
            <a:sp3d prstMaterial="matte">
              <a:bevelT w="12700" h="12700"/>
            </a:sp3d>
          </a:bodyPr>
          <a:lstStyle/>
          <a:p>
            <a:r>
              <a:rPr lang="zh-CN" altLang="en-US" smtClean="0"/>
              <a:t>单击此处编辑母版标题样式</a:t>
            </a:r>
            <a:endParaRPr lang="en-US"/>
          </a:p>
        </p:txBody>
      </p:sp>
      <p:sp>
        <p:nvSpPr>
          <p:cNvPr id="11267" name="文本占位符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 name="日期占位符 3"/>
          <p:cNvSpPr>
            <a:spLocks noGrp="1"/>
          </p:cNvSpPr>
          <p:nvPr>
            <p:ph type="dt" sz="half" idx="2"/>
          </p:nvPr>
        </p:nvSpPr>
        <p:spPr>
          <a:xfrm>
            <a:off x="457200" y="6356350"/>
            <a:ext cx="2133600" cy="365125"/>
          </a:xfrm>
          <a:prstGeom prst="rect">
            <a:avLst/>
          </a:prstGeom>
        </p:spPr>
        <p:txBody>
          <a:bodyPr vert="horz" lIns="274320" rtlCol="0" anchor="ctr"/>
          <a:lstStyle>
            <a:lvl1pPr algn="l" eaLnBrk="1" fontAlgn="auto" latinLnBrk="0" hangingPunct="1">
              <a:spcBef>
                <a:spcPts val="0"/>
              </a:spcBef>
              <a:spcAft>
                <a:spcPts val="0"/>
              </a:spcAft>
              <a:defRPr kumimoji="0" sz="1200">
                <a:solidFill>
                  <a:prstClr val="white"/>
                </a:solidFill>
                <a:latin typeface="+mn-lt"/>
                <a:ea typeface="+mn-ea"/>
              </a:defRPr>
            </a:lvl1pPr>
          </a:lstStyle>
          <a:p>
            <a:pPr>
              <a:defRPr/>
            </a:pPr>
            <a:fld id="{EE3CD7A1-F602-444A-873D-31011C686AA8}" type="datetimeFigureOut">
              <a:rPr lang="zh-CN" altLang="en-US"/>
              <a:pPr>
                <a:defRPr/>
              </a:pPr>
              <a:t>2018/1/9</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rtlCol="0" anchor="ctr"/>
          <a:lstStyle>
            <a:lvl1pPr algn="ctr" eaLnBrk="1" fontAlgn="auto" latinLnBrk="0" hangingPunct="1">
              <a:spcBef>
                <a:spcPts val="0"/>
              </a:spcBef>
              <a:spcAft>
                <a:spcPts val="0"/>
              </a:spcAft>
              <a:defRPr kumimoji="0" sz="1200">
                <a:solidFill>
                  <a:prstClr val="white"/>
                </a:solidFill>
                <a:latin typeface="+mn-lt"/>
                <a:ea typeface="+mn-ea"/>
              </a:defRPr>
            </a:lvl1pPr>
          </a:lstStyle>
          <a:p>
            <a:pPr>
              <a:defRPr/>
            </a:pPr>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45720" tIns="45720" rIns="45720" rtlCol="0" anchor="ctr"/>
          <a:lstStyle>
            <a:lvl1pPr algn="r" eaLnBrk="1" fontAlgn="auto" latinLnBrk="0" hangingPunct="1">
              <a:spcBef>
                <a:spcPts val="0"/>
              </a:spcBef>
              <a:spcAft>
                <a:spcPts val="0"/>
              </a:spcAft>
              <a:defRPr kumimoji="0" sz="1200">
                <a:solidFill>
                  <a:prstClr val="white"/>
                </a:solidFill>
                <a:latin typeface="+mn-lt"/>
                <a:ea typeface="+mn-ea"/>
              </a:defRPr>
            </a:lvl1pPr>
          </a:lstStyle>
          <a:p>
            <a:pPr>
              <a:defRPr/>
            </a:pPr>
            <a:fld id="{5E394D36-11FC-4853-9529-EB424ACF828E}" type="slidenum">
              <a:rPr lang="zh-CN" altLang="en-US"/>
              <a:pPr>
                <a:defRPr/>
              </a:pPr>
              <a:t>‹#›</a:t>
            </a:fld>
            <a:endParaRPr lang="zh-CN" altLang="en-US"/>
          </a:p>
        </p:txBody>
      </p:sp>
    </p:spTree>
    <p:extLst>
      <p:ext uri="{BB962C8B-B14F-4D97-AF65-F5344CB8AC3E}">
        <p14:creationId xmlns:p14="http://schemas.microsoft.com/office/powerpoint/2010/main" val="11826507"/>
      </p:ext>
    </p:extLst>
  </p:cSld>
  <p:clrMap bg1="dk1" tx1="lt1" bg2="dk2" tx2="lt2" accent1="accent1" accent2="accent2" accent3="accent3" accent4="accent4" accent5="accent5" accent6="accent6" hlink="hlink" folHlink="folHlink"/>
  <p:sldLayoutIdLst>
    <p:sldLayoutId id="2147484412" r:id="rId1"/>
    <p:sldLayoutId id="2147484413" r:id="rId2"/>
    <p:sldLayoutId id="2147484414" r:id="rId3"/>
    <p:sldLayoutId id="2147484415" r:id="rId4"/>
    <p:sldLayoutId id="2147484416" r:id="rId5"/>
    <p:sldLayoutId id="2147484417" r:id="rId6"/>
    <p:sldLayoutId id="2147484418" r:id="rId7"/>
    <p:sldLayoutId id="2147484419" r:id="rId8"/>
    <p:sldLayoutId id="2147484420" r:id="rId9"/>
    <p:sldLayoutId id="2147484421" r:id="rId10"/>
    <p:sldLayoutId id="2147484422" r:id="rId11"/>
  </p:sldLayoutIdLst>
  <p:txStyles>
    <p:titleStyle>
      <a:lvl1pPr algn="l" rtl="0" eaLnBrk="0" fontAlgn="base" hangingPunct="0">
        <a:spcBef>
          <a:spcPct val="0"/>
        </a:spcBef>
        <a:spcAft>
          <a:spcPct val="0"/>
        </a:spcAft>
        <a:defRPr lang="zh-CN" altLang="en-US" sz="4400" kern="1200" spc="50" dirty="0">
          <a:ln w="12700">
            <a:noFill/>
            <a:prstDash val="solid"/>
          </a:ln>
          <a:solidFill>
            <a:srgbClr val="00ADDC"/>
          </a:solidFill>
          <a:effectLst>
            <a:outerShdw blurRad="38100" dist="20320" dir="2700000" algn="tl" rotWithShape="0">
              <a:srgbClr val="000000">
                <a:alpha val="70000"/>
              </a:srgbClr>
            </a:outerShdw>
          </a:effectLst>
          <a:latin typeface="+mj-lt"/>
          <a:ea typeface="+mj-ea"/>
          <a:cs typeface="+mj-cs"/>
        </a:defRPr>
      </a:lvl1pPr>
      <a:lvl2pPr algn="l" rtl="0" eaLnBrk="0" fontAlgn="base" hangingPunct="0">
        <a:spcBef>
          <a:spcPct val="0"/>
        </a:spcBef>
        <a:spcAft>
          <a:spcPct val="0"/>
        </a:spcAft>
        <a:defRPr sz="4400">
          <a:solidFill>
            <a:srgbClr val="00ADDC"/>
          </a:solidFill>
          <a:latin typeface="Footlight MT Light" pitchFamily="18" charset="0"/>
          <a:ea typeface="华文新魏" pitchFamily="2" charset="-122"/>
        </a:defRPr>
      </a:lvl2pPr>
      <a:lvl3pPr algn="l" rtl="0" eaLnBrk="0" fontAlgn="base" hangingPunct="0">
        <a:spcBef>
          <a:spcPct val="0"/>
        </a:spcBef>
        <a:spcAft>
          <a:spcPct val="0"/>
        </a:spcAft>
        <a:defRPr sz="4400">
          <a:solidFill>
            <a:srgbClr val="00ADDC"/>
          </a:solidFill>
          <a:latin typeface="Footlight MT Light" pitchFamily="18" charset="0"/>
          <a:ea typeface="华文新魏" pitchFamily="2" charset="-122"/>
        </a:defRPr>
      </a:lvl3pPr>
      <a:lvl4pPr algn="l" rtl="0" eaLnBrk="0" fontAlgn="base" hangingPunct="0">
        <a:spcBef>
          <a:spcPct val="0"/>
        </a:spcBef>
        <a:spcAft>
          <a:spcPct val="0"/>
        </a:spcAft>
        <a:defRPr sz="4400">
          <a:solidFill>
            <a:srgbClr val="00ADDC"/>
          </a:solidFill>
          <a:latin typeface="Footlight MT Light" pitchFamily="18" charset="0"/>
          <a:ea typeface="华文新魏" pitchFamily="2" charset="-122"/>
        </a:defRPr>
      </a:lvl4pPr>
      <a:lvl5pPr algn="l" rtl="0" eaLnBrk="0" fontAlgn="base" hangingPunct="0">
        <a:spcBef>
          <a:spcPct val="0"/>
        </a:spcBef>
        <a:spcAft>
          <a:spcPct val="0"/>
        </a:spcAft>
        <a:defRPr sz="4400">
          <a:solidFill>
            <a:srgbClr val="00ADDC"/>
          </a:solidFill>
          <a:latin typeface="Footlight MT Light" pitchFamily="18" charset="0"/>
          <a:ea typeface="华文新魏" pitchFamily="2" charset="-122"/>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p:titleStyle>
    <p:bodyStyle>
      <a:lvl1pPr marL="342900" indent="-342900" algn="l" rtl="0" eaLnBrk="0" fontAlgn="base" hangingPunct="0">
        <a:spcBef>
          <a:spcPct val="20000"/>
        </a:spcBef>
        <a:spcAft>
          <a:spcPct val="0"/>
        </a:spcAft>
        <a:buClr>
          <a:schemeClr val="tx2"/>
        </a:buClr>
        <a:buSzPct val="60000"/>
        <a:buFont typeface="Wingdings 2" pitchFamily="18"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60000"/>
        <a:buFont typeface="Wingdings 2" pitchFamily="18" charset="2"/>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0000"/>
        <a:buFont typeface="Wingdings 2"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60000"/>
        <a:buFont typeface="Wingdings 2" pitchFamily="18" charset="2"/>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2" pitchFamily="18" charset="2"/>
        <a:buChar char=""/>
        <a:defRPr sz="20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bwMode="auto">
      <p:bgPr>
        <a:gradFill rotWithShape="1">
          <a:gsLst>
            <a:gs pos="0">
              <a:srgbClr val="000000"/>
            </a:gs>
            <a:gs pos="10001">
              <a:srgbClr val="000000"/>
            </a:gs>
            <a:gs pos="30000">
              <a:srgbClr val="000040"/>
            </a:gs>
            <a:gs pos="53999">
              <a:srgbClr val="400040"/>
            </a:gs>
            <a:gs pos="100000">
              <a:srgbClr val="000000"/>
            </a:gs>
          </a:gsLst>
          <a:lin ang="5400000"/>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zh-CN" smtClean="0"/>
              <a:t>单击此处编辑母版标题样式</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zh-CN" smtClean="0"/>
              <a:t>单击此处编辑母版文本样式</a:t>
            </a:r>
          </a:p>
          <a:p>
            <a:pPr lvl="1"/>
            <a:r>
              <a:rPr lang="zh-CN" altLang="zh-CN" smtClean="0"/>
              <a:t>第二级</a:t>
            </a:r>
          </a:p>
          <a:p>
            <a:pPr lvl="2"/>
            <a:r>
              <a:rPr lang="zh-CN" altLang="zh-CN" smtClean="0"/>
              <a:t>第三级</a:t>
            </a:r>
          </a:p>
          <a:p>
            <a:pPr lvl="3"/>
            <a:r>
              <a:rPr lang="zh-CN" altLang="zh-CN" smtClean="0"/>
              <a:t>第四级</a:t>
            </a:r>
          </a:p>
          <a:p>
            <a:pPr lvl="4"/>
            <a:r>
              <a:rPr lang="zh-CN" altLang="zh-CN" smtClean="0"/>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Arial" pitchFamily="34" charset="0"/>
                <a:ea typeface="宋体" pitchFamily="2" charset="-122"/>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Arial" pitchFamily="34" charset="0"/>
                <a:ea typeface="宋体" pitchFamily="2" charset="-122"/>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790D60A9-450E-4292-B263-F0E74D8D2EF1}" type="slidenum">
              <a:rPr kumimoji="0" lang="en-US" altLang="zh-CN" sz="14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CN" sz="14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525082779"/>
      </p:ext>
    </p:extLst>
  </p:cSld>
  <p:clrMap bg1="lt1" tx1="dk1" bg2="lt2" tx2="dk2" accent1="accent1" accent2="accent2" accent3="accent3" accent4="accent4" accent5="accent5" accent6="accent6" hlink="hlink" folHlink="folHlink"/>
  <p:sldLayoutIdLst>
    <p:sldLayoutId id="2147484461" r:id="rId1"/>
    <p:sldLayoutId id="2147484462" r:id="rId2"/>
    <p:sldLayoutId id="2147484463" r:id="rId3"/>
    <p:sldLayoutId id="2147484464" r:id="rId4"/>
    <p:sldLayoutId id="2147484465" r:id="rId5"/>
    <p:sldLayoutId id="2147484466" r:id="rId6"/>
    <p:sldLayoutId id="2147484467" r:id="rId7"/>
    <p:sldLayoutId id="2147484468" r:id="rId8"/>
    <p:sldLayoutId id="2147484469" r:id="rId9"/>
    <p:sldLayoutId id="2147484470" r:id="rId10"/>
    <p:sldLayoutId id="214748447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ea typeface="宋体" pitchFamily="2" charset="-122"/>
        </a:defRPr>
      </a:lvl2pPr>
      <a:lvl3pPr algn="ctr" rtl="0" eaLnBrk="0" fontAlgn="base" hangingPunct="0">
        <a:spcBef>
          <a:spcPct val="0"/>
        </a:spcBef>
        <a:spcAft>
          <a:spcPct val="0"/>
        </a:spcAft>
        <a:defRPr sz="4400">
          <a:solidFill>
            <a:schemeClr val="tx2"/>
          </a:solidFill>
          <a:latin typeface="Arial" pitchFamily="34" charset="0"/>
          <a:ea typeface="宋体" pitchFamily="2" charset="-122"/>
        </a:defRPr>
      </a:lvl3pPr>
      <a:lvl4pPr algn="ctr" rtl="0" eaLnBrk="0" fontAlgn="base" hangingPunct="0">
        <a:spcBef>
          <a:spcPct val="0"/>
        </a:spcBef>
        <a:spcAft>
          <a:spcPct val="0"/>
        </a:spcAft>
        <a:defRPr sz="4400">
          <a:solidFill>
            <a:schemeClr val="tx2"/>
          </a:solidFill>
          <a:latin typeface="Arial" pitchFamily="34" charset="0"/>
          <a:ea typeface="宋体" pitchFamily="2" charset="-122"/>
        </a:defRPr>
      </a:lvl4pPr>
      <a:lvl5pPr algn="ctr" rtl="0" eaLnBrk="0" fontAlgn="base" hangingPunct="0">
        <a:spcBef>
          <a:spcPct val="0"/>
        </a:spcBef>
        <a:spcAft>
          <a:spcPct val="0"/>
        </a:spcAft>
        <a:defRPr sz="4400">
          <a:solidFill>
            <a:schemeClr val="tx2"/>
          </a:solidFill>
          <a:latin typeface="Arial" pitchFamily="34" charset="0"/>
          <a:ea typeface="宋体" pitchFamily="2" charset="-122"/>
        </a:defRPr>
      </a:lvl5pPr>
      <a:lvl6pPr marL="457200" algn="ctr" rtl="0" eaLnBrk="0" fontAlgn="base" hangingPunct="0">
        <a:spcBef>
          <a:spcPct val="0"/>
        </a:spcBef>
        <a:spcAft>
          <a:spcPct val="0"/>
        </a:spcAft>
        <a:defRPr sz="4400">
          <a:solidFill>
            <a:schemeClr val="tx2"/>
          </a:solidFill>
          <a:latin typeface="Arial" pitchFamily="34" charset="0"/>
          <a:ea typeface="宋体" pitchFamily="2" charset="-122"/>
        </a:defRPr>
      </a:lvl6pPr>
      <a:lvl7pPr marL="914400" algn="ctr" rtl="0" eaLnBrk="0" fontAlgn="base" hangingPunct="0">
        <a:spcBef>
          <a:spcPct val="0"/>
        </a:spcBef>
        <a:spcAft>
          <a:spcPct val="0"/>
        </a:spcAft>
        <a:defRPr sz="4400">
          <a:solidFill>
            <a:schemeClr val="tx2"/>
          </a:solidFill>
          <a:latin typeface="Arial" pitchFamily="34" charset="0"/>
          <a:ea typeface="宋体" pitchFamily="2" charset="-122"/>
        </a:defRPr>
      </a:lvl7pPr>
      <a:lvl8pPr marL="1371600" algn="ctr" rtl="0" eaLnBrk="0" fontAlgn="base" hangingPunct="0">
        <a:spcBef>
          <a:spcPct val="0"/>
        </a:spcBef>
        <a:spcAft>
          <a:spcPct val="0"/>
        </a:spcAft>
        <a:defRPr sz="4400">
          <a:solidFill>
            <a:schemeClr val="tx2"/>
          </a:solidFill>
          <a:latin typeface="Arial" pitchFamily="34" charset="0"/>
          <a:ea typeface="宋体" pitchFamily="2" charset="-122"/>
        </a:defRPr>
      </a:lvl8pPr>
      <a:lvl9pPr marL="1828800" algn="ctr" rtl="0" eaLnBrk="0" fontAlgn="base" hangingPunct="0">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7171"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ea typeface="+mn-ea"/>
              </a:defRPr>
            </a:lvl1pPr>
          </a:lstStyle>
          <a:p>
            <a:pPr fontAlgn="base">
              <a:spcBef>
                <a:spcPct val="0"/>
              </a:spcBef>
              <a:spcAft>
                <a:spcPct val="0"/>
              </a:spcAft>
              <a:defRPr/>
            </a:pPr>
            <a:endParaRPr lang="en-US" altLang="zh-CN"/>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ea typeface="+mn-ea"/>
              </a:defRPr>
            </a:lvl1pPr>
          </a:lstStyle>
          <a:p>
            <a:pPr fontAlgn="base">
              <a:spcBef>
                <a:spcPct val="0"/>
              </a:spcBef>
              <a:spcAft>
                <a:spcPct val="0"/>
              </a:spcAft>
              <a:defRPr/>
            </a:pPr>
            <a:endParaRPr lang="en-US" altLang="zh-CN"/>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ea typeface="+mn-ea"/>
              </a:defRPr>
            </a:lvl1pPr>
          </a:lstStyle>
          <a:p>
            <a:pPr fontAlgn="base">
              <a:spcBef>
                <a:spcPct val="0"/>
              </a:spcBef>
              <a:spcAft>
                <a:spcPct val="0"/>
              </a:spcAft>
              <a:defRPr/>
            </a:pPr>
            <a:fld id="{70D9176D-0F94-4BEA-AB45-576FD928995C}" type="slidenum">
              <a:rPr lang="en-US" altLang="zh-CN"/>
              <a:pPr fontAlgn="base">
                <a:spcBef>
                  <a:spcPct val="0"/>
                </a:spcBef>
                <a:spcAft>
                  <a:spcPct val="0"/>
                </a:spcAft>
                <a:defRPr/>
              </a:pPr>
              <a:t>‹#›</a:t>
            </a:fld>
            <a:endParaRPr lang="en-US" altLang="zh-CN"/>
          </a:p>
        </p:txBody>
      </p:sp>
    </p:spTree>
    <p:extLst>
      <p:ext uri="{BB962C8B-B14F-4D97-AF65-F5344CB8AC3E}">
        <p14:creationId xmlns:p14="http://schemas.microsoft.com/office/powerpoint/2010/main" val="3740114699"/>
      </p:ext>
    </p:extLst>
  </p:cSld>
  <p:clrMap bg1="lt1" tx1="dk1" bg2="lt2" tx2="dk2" accent1="accent1" accent2="accent2" accent3="accent3" accent4="accent4" accent5="accent5" accent6="accent6" hlink="hlink" folHlink="folHlink"/>
  <p:sldLayoutIdLst>
    <p:sldLayoutId id="2147484485" r:id="rId1"/>
    <p:sldLayoutId id="2147484486" r:id="rId2"/>
    <p:sldLayoutId id="2147484487" r:id="rId3"/>
    <p:sldLayoutId id="2147484488" r:id="rId4"/>
    <p:sldLayoutId id="2147484489" r:id="rId5"/>
    <p:sldLayoutId id="2147484490" r:id="rId6"/>
    <p:sldLayoutId id="2147484491" r:id="rId7"/>
    <p:sldLayoutId id="2147484492" r:id="rId8"/>
    <p:sldLayoutId id="2147484493" r:id="rId9"/>
    <p:sldLayoutId id="2147484494" r:id="rId10"/>
    <p:sldLayoutId id="214748449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ea typeface="宋体" pitchFamily="2" charset="-122"/>
        </a:defRPr>
      </a:lvl2pPr>
      <a:lvl3pPr algn="ctr" rtl="0" eaLnBrk="0" fontAlgn="base" hangingPunct="0">
        <a:spcBef>
          <a:spcPct val="0"/>
        </a:spcBef>
        <a:spcAft>
          <a:spcPct val="0"/>
        </a:spcAft>
        <a:defRPr sz="4400">
          <a:solidFill>
            <a:schemeClr val="tx2"/>
          </a:solidFill>
          <a:latin typeface="Arial" pitchFamily="34" charset="0"/>
          <a:ea typeface="宋体" pitchFamily="2" charset="-122"/>
        </a:defRPr>
      </a:lvl3pPr>
      <a:lvl4pPr algn="ctr" rtl="0" eaLnBrk="0" fontAlgn="base" hangingPunct="0">
        <a:spcBef>
          <a:spcPct val="0"/>
        </a:spcBef>
        <a:spcAft>
          <a:spcPct val="0"/>
        </a:spcAft>
        <a:defRPr sz="4400">
          <a:solidFill>
            <a:schemeClr val="tx2"/>
          </a:solidFill>
          <a:latin typeface="Arial" pitchFamily="34" charset="0"/>
          <a:ea typeface="宋体" pitchFamily="2" charset="-122"/>
        </a:defRPr>
      </a:lvl4pPr>
      <a:lvl5pPr algn="ctr" rtl="0" eaLnBrk="0" fontAlgn="base" hangingPunct="0">
        <a:spcBef>
          <a:spcPct val="0"/>
        </a:spcBef>
        <a:spcAft>
          <a:spcPct val="0"/>
        </a:spcAft>
        <a:defRPr sz="4400">
          <a:solidFill>
            <a:schemeClr val="tx2"/>
          </a:solidFill>
          <a:latin typeface="Arial" pitchFamily="34" charset="0"/>
          <a:ea typeface="宋体" pitchFamily="2" charset="-122"/>
        </a:defRPr>
      </a:lvl5pPr>
      <a:lvl6pPr marL="457200" algn="ctr" rtl="0" fontAlgn="base">
        <a:spcBef>
          <a:spcPct val="0"/>
        </a:spcBef>
        <a:spcAft>
          <a:spcPct val="0"/>
        </a:spcAft>
        <a:defRPr sz="4400">
          <a:solidFill>
            <a:schemeClr val="tx2"/>
          </a:solidFill>
          <a:latin typeface="Arial" pitchFamily="34" charset="0"/>
          <a:ea typeface="宋体" pitchFamily="2" charset="-122"/>
        </a:defRPr>
      </a:lvl6pPr>
      <a:lvl7pPr marL="914400" algn="ctr" rtl="0" fontAlgn="base">
        <a:spcBef>
          <a:spcPct val="0"/>
        </a:spcBef>
        <a:spcAft>
          <a:spcPct val="0"/>
        </a:spcAft>
        <a:defRPr sz="4400">
          <a:solidFill>
            <a:schemeClr val="tx2"/>
          </a:solidFill>
          <a:latin typeface="Arial" pitchFamily="34" charset="0"/>
          <a:ea typeface="宋体" pitchFamily="2" charset="-122"/>
        </a:defRPr>
      </a:lvl7pPr>
      <a:lvl8pPr marL="1371600" algn="ctr" rtl="0" fontAlgn="base">
        <a:spcBef>
          <a:spcPct val="0"/>
        </a:spcBef>
        <a:spcAft>
          <a:spcPct val="0"/>
        </a:spcAft>
        <a:defRPr sz="4400">
          <a:solidFill>
            <a:schemeClr val="tx2"/>
          </a:solidFill>
          <a:latin typeface="Arial" pitchFamily="34" charset="0"/>
          <a:ea typeface="宋体" pitchFamily="2" charset="-122"/>
        </a:defRPr>
      </a:lvl8pPr>
      <a:lvl9pPr marL="1828800" algn="ctr" rtl="0" fontAlgn="base">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bwMode="auto">
      <p:bgPr>
        <a:gradFill rotWithShape="1">
          <a:gsLst>
            <a:gs pos="0">
              <a:srgbClr val="000000"/>
            </a:gs>
            <a:gs pos="10001">
              <a:srgbClr val="000000"/>
            </a:gs>
            <a:gs pos="30000">
              <a:srgbClr val="000040"/>
            </a:gs>
            <a:gs pos="53999">
              <a:srgbClr val="400040"/>
            </a:gs>
            <a:gs pos="100000">
              <a:srgbClr val="000000"/>
            </a:gs>
          </a:gsLst>
          <a:lin ang="5400000"/>
        </a:gra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20483"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b="0">
                <a:solidFill>
                  <a:srgbClr val="000000"/>
                </a:solidFill>
                <a:latin typeface="+mn-lt"/>
                <a:ea typeface="+mn-ea"/>
              </a:defRPr>
            </a:lvl1pPr>
          </a:lstStyle>
          <a:p>
            <a:pPr fontAlgn="base">
              <a:spcBef>
                <a:spcPct val="0"/>
              </a:spcBef>
              <a:spcAft>
                <a:spcPct val="0"/>
              </a:spcAft>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ea typeface="+mn-ea"/>
              </a:defRPr>
            </a:lvl1pPr>
          </a:lstStyle>
          <a:p>
            <a:pPr fontAlgn="base">
              <a:spcBef>
                <a:spcPct val="0"/>
              </a:spcBef>
              <a:spcAft>
                <a:spcPct val="0"/>
              </a:spcAft>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ea typeface="+mn-ea"/>
              </a:defRPr>
            </a:lvl1pPr>
          </a:lstStyle>
          <a:p>
            <a:pPr fontAlgn="base">
              <a:spcBef>
                <a:spcPct val="0"/>
              </a:spcBef>
              <a:spcAft>
                <a:spcPct val="0"/>
              </a:spcAft>
              <a:defRPr/>
            </a:pPr>
            <a:fld id="{3DF56D4E-58C0-4447-B255-B29DFDADDBDC}" type="slidenum">
              <a:rPr lang="en-US"/>
              <a:pPr fontAlgn="base">
                <a:spcBef>
                  <a:spcPct val="0"/>
                </a:spcBef>
                <a:spcAft>
                  <a:spcPct val="0"/>
                </a:spcAft>
                <a:defRPr/>
              </a:pPr>
              <a:t>‹#›</a:t>
            </a:fld>
            <a:endParaRPr lang="en-US"/>
          </a:p>
        </p:txBody>
      </p:sp>
    </p:spTree>
    <p:extLst>
      <p:ext uri="{BB962C8B-B14F-4D97-AF65-F5344CB8AC3E}">
        <p14:creationId xmlns:p14="http://schemas.microsoft.com/office/powerpoint/2010/main" val="708907701"/>
      </p:ext>
    </p:extLst>
  </p:cSld>
  <p:clrMap bg1="lt1" tx1="dk1" bg2="lt2" tx2="dk2" accent1="accent1" accent2="accent2" accent3="accent3" accent4="accent4" accent5="accent5" accent6="accent6" hlink="hlink" folHlink="folHlink"/>
  <p:sldLayoutIdLst>
    <p:sldLayoutId id="2147484522" r:id="rId1"/>
    <p:sldLayoutId id="2147484523" r:id="rId2"/>
    <p:sldLayoutId id="2147484524" r:id="rId3"/>
    <p:sldLayoutId id="2147484525" r:id="rId4"/>
    <p:sldLayoutId id="2147484526" r:id="rId5"/>
    <p:sldLayoutId id="2147484527" r:id="rId6"/>
    <p:sldLayoutId id="2147484528" r:id="rId7"/>
    <p:sldLayoutId id="2147484529" r:id="rId8"/>
    <p:sldLayoutId id="2147484530" r:id="rId9"/>
    <p:sldLayoutId id="2147484531" r:id="rId10"/>
    <p:sldLayoutId id="2147484532"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宋体" pitchFamily="2" charset="-122"/>
        </a:defRPr>
      </a:lvl2pPr>
      <a:lvl3pPr algn="ctr" rtl="0" eaLnBrk="0" fontAlgn="base" hangingPunct="0">
        <a:spcBef>
          <a:spcPct val="0"/>
        </a:spcBef>
        <a:spcAft>
          <a:spcPct val="0"/>
        </a:spcAft>
        <a:defRPr sz="4400">
          <a:solidFill>
            <a:schemeClr val="tx2"/>
          </a:solidFill>
          <a:latin typeface="Arial" charset="0"/>
          <a:ea typeface="宋体" pitchFamily="2" charset="-122"/>
        </a:defRPr>
      </a:lvl3pPr>
      <a:lvl4pPr algn="ctr" rtl="0" eaLnBrk="0" fontAlgn="base" hangingPunct="0">
        <a:spcBef>
          <a:spcPct val="0"/>
        </a:spcBef>
        <a:spcAft>
          <a:spcPct val="0"/>
        </a:spcAft>
        <a:defRPr sz="4400">
          <a:solidFill>
            <a:schemeClr val="tx2"/>
          </a:solidFill>
          <a:latin typeface="Arial" charset="0"/>
          <a:ea typeface="宋体" pitchFamily="2" charset="-122"/>
        </a:defRPr>
      </a:lvl4pPr>
      <a:lvl5pPr algn="ctr" rtl="0" eaLnBrk="0" fontAlgn="base" hangingPunct="0">
        <a:spcBef>
          <a:spcPct val="0"/>
        </a:spcBef>
        <a:spcAft>
          <a:spcPct val="0"/>
        </a:spcAft>
        <a:defRPr sz="4400">
          <a:solidFill>
            <a:schemeClr val="tx2"/>
          </a:solidFill>
          <a:latin typeface="Arial" charset="0"/>
          <a:ea typeface="宋体" pitchFamily="2" charset="-122"/>
        </a:defRPr>
      </a:lvl5pPr>
      <a:lvl6pPr marL="457200" algn="ctr" rtl="0" fontAlgn="base">
        <a:spcBef>
          <a:spcPct val="0"/>
        </a:spcBef>
        <a:spcAft>
          <a:spcPct val="0"/>
        </a:spcAft>
        <a:defRPr sz="4400">
          <a:solidFill>
            <a:schemeClr val="tx2"/>
          </a:solidFill>
          <a:latin typeface="Arial" charset="0"/>
          <a:ea typeface="宋体" pitchFamily="2" charset="-122"/>
        </a:defRPr>
      </a:lvl6pPr>
      <a:lvl7pPr marL="914400" algn="ctr" rtl="0" fontAlgn="base">
        <a:spcBef>
          <a:spcPct val="0"/>
        </a:spcBef>
        <a:spcAft>
          <a:spcPct val="0"/>
        </a:spcAft>
        <a:defRPr sz="4400">
          <a:solidFill>
            <a:schemeClr val="tx2"/>
          </a:solidFill>
          <a:latin typeface="Arial" charset="0"/>
          <a:ea typeface="宋体" pitchFamily="2" charset="-122"/>
        </a:defRPr>
      </a:lvl7pPr>
      <a:lvl8pPr marL="1371600" algn="ctr" rtl="0" fontAlgn="base">
        <a:spcBef>
          <a:spcPct val="0"/>
        </a:spcBef>
        <a:spcAft>
          <a:spcPct val="0"/>
        </a:spcAft>
        <a:defRPr sz="4400">
          <a:solidFill>
            <a:schemeClr val="tx2"/>
          </a:solidFill>
          <a:latin typeface="Arial" charset="0"/>
          <a:ea typeface="宋体" pitchFamily="2" charset="-122"/>
        </a:defRPr>
      </a:lvl8pPr>
      <a:lvl9pPr marL="1828800" algn="ctr" rtl="0" fontAlgn="base">
        <a:spcBef>
          <a:spcPct val="0"/>
        </a:spcBef>
        <a:spcAft>
          <a:spcPct val="0"/>
        </a:spcAft>
        <a:defRPr sz="4400">
          <a:solidFill>
            <a:schemeClr val="tx2"/>
          </a:solidFill>
          <a:latin typeface="Arial" charset="0"/>
          <a:ea typeface="宋体"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CN" smtClean="0"/>
              <a:t>Click to edit Master title style</a:t>
            </a:r>
          </a:p>
        </p:txBody>
      </p:sp>
      <p:sp>
        <p:nvSpPr>
          <p:cNvPr id="4301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p>
        </p:txBody>
      </p:sp>
      <p:sp>
        <p:nvSpPr>
          <p:cNvPr id="91140" name="Rectangle 4"/>
          <p:cNvSpPr>
            <a:spLocks noGrp="1" noChangeArrowheads="1"/>
          </p:cNvSpPr>
          <p:nvPr>
            <p:ph type="dt" sz="half" idx="2"/>
          </p:nvPr>
        </p:nvSpPr>
        <p:spPr bwMode="auto">
          <a:xfrm>
            <a:off x="6858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sz="1400" b="0">
                <a:solidFill>
                  <a:srgbClr val="000000"/>
                </a:solidFill>
                <a:latin typeface="+mn-lt"/>
                <a:ea typeface="MS PGothic" pitchFamily="34" charset="-128"/>
              </a:defRPr>
            </a:lvl1pPr>
          </a:lstStyle>
          <a:p>
            <a:pPr fontAlgn="base">
              <a:spcBef>
                <a:spcPct val="0"/>
              </a:spcBef>
              <a:spcAft>
                <a:spcPct val="0"/>
              </a:spcAft>
              <a:defRPr/>
            </a:pPr>
            <a:endParaRPr lang="en-US" altLang="zh-CN"/>
          </a:p>
        </p:txBody>
      </p:sp>
      <p:sp>
        <p:nvSpPr>
          <p:cNvPr id="91141" name="Rectangle 5"/>
          <p:cNvSpPr>
            <a:spLocks noGrp="1" noChangeArrowheads="1"/>
          </p:cNvSpPr>
          <p:nvPr>
            <p:ph type="ftr" sz="quarter" idx="3"/>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ctr" eaLnBrk="0" hangingPunct="0">
              <a:defRPr sz="1400" b="0">
                <a:solidFill>
                  <a:srgbClr val="000000"/>
                </a:solidFill>
                <a:latin typeface="+mn-lt"/>
                <a:ea typeface="MS PGothic" pitchFamily="34" charset="-128"/>
              </a:defRPr>
            </a:lvl1pPr>
          </a:lstStyle>
          <a:p>
            <a:pPr fontAlgn="base">
              <a:spcBef>
                <a:spcPct val="0"/>
              </a:spcBef>
              <a:spcAft>
                <a:spcPct val="0"/>
              </a:spcAft>
              <a:defRPr/>
            </a:pPr>
            <a:endParaRPr lang="en-US" altLang="zh-CN"/>
          </a:p>
        </p:txBody>
      </p:sp>
      <p:sp>
        <p:nvSpPr>
          <p:cNvPr id="91142" name="Rectangle 6"/>
          <p:cNvSpPr>
            <a:spLocks noGrp="1" noChangeArrowheads="1"/>
          </p:cNvSpPr>
          <p:nvPr>
            <p:ph type="sldNum" sz="quarter" idx="4"/>
          </p:nvPr>
        </p:nvSpPr>
        <p:spPr bwMode="auto">
          <a:xfrm>
            <a:off x="65532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eaLnBrk="0" hangingPunct="0">
              <a:defRPr sz="1400" b="0">
                <a:solidFill>
                  <a:srgbClr val="000000"/>
                </a:solidFill>
                <a:latin typeface="+mn-lt"/>
                <a:ea typeface="MS PGothic" pitchFamily="34" charset="-128"/>
              </a:defRPr>
            </a:lvl1pPr>
          </a:lstStyle>
          <a:p>
            <a:pPr fontAlgn="base">
              <a:spcBef>
                <a:spcPct val="0"/>
              </a:spcBef>
              <a:spcAft>
                <a:spcPct val="0"/>
              </a:spcAft>
              <a:defRPr/>
            </a:pPr>
            <a:fld id="{D255D9F3-9288-4BAC-A6D1-402A375F23B7}" type="slidenum">
              <a:rPr lang="en-US" altLang="zh-CN"/>
              <a:pPr fontAlgn="base">
                <a:spcBef>
                  <a:spcPct val="0"/>
                </a:spcBef>
                <a:spcAft>
                  <a:spcPct val="0"/>
                </a:spcAft>
                <a:defRPr/>
              </a:pPr>
              <a:t>‹#›</a:t>
            </a:fld>
            <a:endParaRPr lang="en-US" altLang="zh-CN"/>
          </a:p>
        </p:txBody>
      </p:sp>
    </p:spTree>
    <p:extLst>
      <p:ext uri="{BB962C8B-B14F-4D97-AF65-F5344CB8AC3E}">
        <p14:creationId xmlns:p14="http://schemas.microsoft.com/office/powerpoint/2010/main" val="2588097504"/>
      </p:ext>
    </p:extLst>
  </p:cSld>
  <p:clrMap bg1="lt1" tx1="dk1" bg2="lt2" tx2="dk2" accent1="accent1" accent2="accent2" accent3="accent3" accent4="accent4" accent5="accent5" accent6="accent6" hlink="hlink" folHlink="folHlink"/>
  <p:sldLayoutIdLst>
    <p:sldLayoutId id="2147484550" r:id="rId1"/>
    <p:sldLayoutId id="2147484551" r:id="rId2"/>
    <p:sldLayoutId id="2147484552" r:id="rId3"/>
    <p:sldLayoutId id="2147484553" r:id="rId4"/>
    <p:sldLayoutId id="2147484554" r:id="rId5"/>
    <p:sldLayoutId id="2147484555" r:id="rId6"/>
    <p:sldLayoutId id="2147484556" r:id="rId7"/>
    <p:sldLayoutId id="2147484557" r:id="rId8"/>
    <p:sldLayoutId id="2147484558" r:id="rId9"/>
    <p:sldLayoutId id="2147484559" r:id="rId10"/>
    <p:sldLayoutId id="2147484560"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ea typeface="宋体" pitchFamily="2" charset="-122"/>
        </a:defRPr>
      </a:lvl2pPr>
      <a:lvl3pPr algn="ctr" rtl="0" eaLnBrk="0" fontAlgn="base" hangingPunct="0">
        <a:spcBef>
          <a:spcPct val="0"/>
        </a:spcBef>
        <a:spcAft>
          <a:spcPct val="0"/>
        </a:spcAft>
        <a:defRPr sz="4400">
          <a:solidFill>
            <a:schemeClr val="tx2"/>
          </a:solidFill>
          <a:latin typeface="Arial" pitchFamily="34" charset="0"/>
          <a:ea typeface="宋体" pitchFamily="2" charset="-122"/>
        </a:defRPr>
      </a:lvl3pPr>
      <a:lvl4pPr algn="ctr" rtl="0" eaLnBrk="0" fontAlgn="base" hangingPunct="0">
        <a:spcBef>
          <a:spcPct val="0"/>
        </a:spcBef>
        <a:spcAft>
          <a:spcPct val="0"/>
        </a:spcAft>
        <a:defRPr sz="4400">
          <a:solidFill>
            <a:schemeClr val="tx2"/>
          </a:solidFill>
          <a:latin typeface="Arial" pitchFamily="34" charset="0"/>
          <a:ea typeface="宋体" pitchFamily="2" charset="-122"/>
        </a:defRPr>
      </a:lvl4pPr>
      <a:lvl5pPr algn="ctr" rtl="0" eaLnBrk="0" fontAlgn="base" hangingPunct="0">
        <a:spcBef>
          <a:spcPct val="0"/>
        </a:spcBef>
        <a:spcAft>
          <a:spcPct val="0"/>
        </a:spcAft>
        <a:defRPr sz="4400">
          <a:solidFill>
            <a:schemeClr val="tx2"/>
          </a:solidFill>
          <a:latin typeface="Arial" pitchFamily="34" charset="0"/>
          <a:ea typeface="宋体" pitchFamily="2" charset="-122"/>
        </a:defRPr>
      </a:lvl5pPr>
      <a:lvl6pPr marL="457200" algn="ctr" rtl="0" fontAlgn="base">
        <a:spcBef>
          <a:spcPct val="0"/>
        </a:spcBef>
        <a:spcAft>
          <a:spcPct val="0"/>
        </a:spcAft>
        <a:defRPr sz="4400">
          <a:solidFill>
            <a:schemeClr val="tx2"/>
          </a:solidFill>
          <a:latin typeface="Arial" pitchFamily="34" charset="0"/>
          <a:ea typeface="宋体" pitchFamily="2" charset="-122"/>
        </a:defRPr>
      </a:lvl6pPr>
      <a:lvl7pPr marL="914400" algn="ctr" rtl="0" fontAlgn="base">
        <a:spcBef>
          <a:spcPct val="0"/>
        </a:spcBef>
        <a:spcAft>
          <a:spcPct val="0"/>
        </a:spcAft>
        <a:defRPr sz="4400">
          <a:solidFill>
            <a:schemeClr val="tx2"/>
          </a:solidFill>
          <a:latin typeface="Arial" pitchFamily="34" charset="0"/>
          <a:ea typeface="宋体" pitchFamily="2" charset="-122"/>
        </a:defRPr>
      </a:lvl7pPr>
      <a:lvl8pPr marL="1371600" algn="ctr" rtl="0" fontAlgn="base">
        <a:spcBef>
          <a:spcPct val="0"/>
        </a:spcBef>
        <a:spcAft>
          <a:spcPct val="0"/>
        </a:spcAft>
        <a:defRPr sz="4400">
          <a:solidFill>
            <a:schemeClr val="tx2"/>
          </a:solidFill>
          <a:latin typeface="Arial" pitchFamily="34" charset="0"/>
          <a:ea typeface="宋体" pitchFamily="2" charset="-122"/>
        </a:defRPr>
      </a:lvl8pPr>
      <a:lvl9pPr marL="1828800" algn="ctr" rtl="0" fontAlgn="base">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3075"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50995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nSpc>
                <a:spcPct val="100000"/>
              </a:lnSpc>
              <a:spcBef>
                <a:spcPct val="0"/>
              </a:spcBef>
              <a:defRPr sz="1400" b="0">
                <a:solidFill>
                  <a:schemeClr val="tx1"/>
                </a:solidFill>
                <a:latin typeface="+mn-lt"/>
                <a:ea typeface="宋体" pitchFamily="2" charset="-122"/>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CN" sz="1400" b="0" i="0" u="none" strike="noStrike" kern="1200" cap="none" spc="0" normalizeH="0" baseline="0" noProof="0">
              <a:ln>
                <a:noFill/>
              </a:ln>
              <a:solidFill>
                <a:srgbClr val="000000"/>
              </a:solidFill>
              <a:effectLst/>
              <a:uLnTx/>
              <a:uFillTx/>
              <a:latin typeface="Arial"/>
              <a:ea typeface="宋体" pitchFamily="2" charset="-122"/>
              <a:cs typeface="+mn-cs"/>
            </a:endParaRPr>
          </a:p>
        </p:txBody>
      </p:sp>
      <p:sp>
        <p:nvSpPr>
          <p:cNvPr id="50995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lnSpc>
                <a:spcPct val="100000"/>
              </a:lnSpc>
              <a:spcBef>
                <a:spcPct val="0"/>
              </a:spcBef>
              <a:defRPr sz="1400" b="0">
                <a:solidFill>
                  <a:schemeClr val="tx1"/>
                </a:solidFill>
                <a:latin typeface="+mn-lt"/>
                <a:ea typeface="宋体" pitchFamily="2" charset="-122"/>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CN" sz="1400" b="0" i="0" u="none" strike="noStrike" kern="1200" cap="none" spc="0" normalizeH="0" baseline="0" noProof="0">
              <a:ln>
                <a:noFill/>
              </a:ln>
              <a:solidFill>
                <a:srgbClr val="000000"/>
              </a:solidFill>
              <a:effectLst/>
              <a:uLnTx/>
              <a:uFillTx/>
              <a:latin typeface="Arial"/>
              <a:ea typeface="宋体" pitchFamily="2" charset="-122"/>
              <a:cs typeface="+mn-cs"/>
            </a:endParaRPr>
          </a:p>
        </p:txBody>
      </p:sp>
      <p:sp>
        <p:nvSpPr>
          <p:cNvPr id="50995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spcBef>
                <a:spcPct val="0"/>
              </a:spcBef>
              <a:defRPr sz="1400" b="0">
                <a:solidFill>
                  <a:schemeClr val="tx1"/>
                </a:solidFill>
                <a:latin typeface="+mn-lt"/>
                <a:ea typeface="宋体" pitchFamily="2" charset="-122"/>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4A5E1C7-754D-44DA-AFE9-87ABBB6162F3}" type="slidenum">
              <a:rPr kumimoji="0" lang="en-US" altLang="zh-CN" sz="1400" b="0" i="0" u="none" strike="noStrike" kern="1200" cap="none" spc="0" normalizeH="0" baseline="0" noProof="0">
                <a:ln>
                  <a:noFill/>
                </a:ln>
                <a:solidFill>
                  <a:srgbClr val="000000"/>
                </a:solidFill>
                <a:effectLst/>
                <a:uLnTx/>
                <a:uFillTx/>
                <a:latin typeface="Arial"/>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CN" sz="1400" b="0" i="0" u="none" strike="noStrike" kern="1200" cap="none" spc="0" normalizeH="0" baseline="0" noProof="0">
              <a:ln>
                <a:noFill/>
              </a:ln>
              <a:solidFill>
                <a:srgbClr val="000000"/>
              </a:solidFill>
              <a:effectLst/>
              <a:uLnTx/>
              <a:uFillTx/>
              <a:latin typeface="Arial"/>
              <a:ea typeface="宋体" pitchFamily="2" charset="-122"/>
              <a:cs typeface="+mn-cs"/>
            </a:endParaRPr>
          </a:p>
        </p:txBody>
      </p:sp>
    </p:spTree>
    <p:extLst>
      <p:ext uri="{BB962C8B-B14F-4D97-AF65-F5344CB8AC3E}">
        <p14:creationId xmlns:p14="http://schemas.microsoft.com/office/powerpoint/2010/main" val="2030822055"/>
      </p:ext>
    </p:extLst>
  </p:cSld>
  <p:clrMap bg1="lt1" tx1="dk1" bg2="lt2" tx2="dk2" accent1="accent1" accent2="accent2" accent3="accent3" accent4="accent4" accent5="accent5" accent6="accent6" hlink="hlink" folHlink="folHlink"/>
  <p:sldLayoutIdLst>
    <p:sldLayoutId id="2147484562" r:id="rId1"/>
    <p:sldLayoutId id="2147484563" r:id="rId2"/>
    <p:sldLayoutId id="2147484564" r:id="rId3"/>
    <p:sldLayoutId id="2147484565" r:id="rId4"/>
    <p:sldLayoutId id="2147484566" r:id="rId5"/>
    <p:sldLayoutId id="2147484567" r:id="rId6"/>
    <p:sldLayoutId id="2147484568" r:id="rId7"/>
    <p:sldLayoutId id="2147484569" r:id="rId8"/>
    <p:sldLayoutId id="2147484570" r:id="rId9"/>
    <p:sldLayoutId id="2147484571" r:id="rId10"/>
    <p:sldLayoutId id="2147484572"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ea typeface="宋体" pitchFamily="2" charset="-122"/>
        </a:defRPr>
      </a:lvl2pPr>
      <a:lvl3pPr algn="ctr" rtl="0" eaLnBrk="0" fontAlgn="base" hangingPunct="0">
        <a:spcBef>
          <a:spcPct val="0"/>
        </a:spcBef>
        <a:spcAft>
          <a:spcPct val="0"/>
        </a:spcAft>
        <a:defRPr sz="4400">
          <a:solidFill>
            <a:schemeClr val="tx2"/>
          </a:solidFill>
          <a:latin typeface="Arial" pitchFamily="34" charset="0"/>
          <a:ea typeface="宋体" pitchFamily="2" charset="-122"/>
        </a:defRPr>
      </a:lvl3pPr>
      <a:lvl4pPr algn="ctr" rtl="0" eaLnBrk="0" fontAlgn="base" hangingPunct="0">
        <a:spcBef>
          <a:spcPct val="0"/>
        </a:spcBef>
        <a:spcAft>
          <a:spcPct val="0"/>
        </a:spcAft>
        <a:defRPr sz="4400">
          <a:solidFill>
            <a:schemeClr val="tx2"/>
          </a:solidFill>
          <a:latin typeface="Arial" pitchFamily="34" charset="0"/>
          <a:ea typeface="宋体" pitchFamily="2" charset="-122"/>
        </a:defRPr>
      </a:lvl4pPr>
      <a:lvl5pPr algn="ctr" rtl="0" eaLnBrk="0" fontAlgn="base" hangingPunct="0">
        <a:spcBef>
          <a:spcPct val="0"/>
        </a:spcBef>
        <a:spcAft>
          <a:spcPct val="0"/>
        </a:spcAft>
        <a:defRPr sz="4400">
          <a:solidFill>
            <a:schemeClr val="tx2"/>
          </a:solidFill>
          <a:latin typeface="Arial" pitchFamily="34" charset="0"/>
          <a:ea typeface="宋体" pitchFamily="2" charset="-122"/>
        </a:defRPr>
      </a:lvl5pPr>
      <a:lvl6pPr marL="457200" algn="ctr" rtl="0" fontAlgn="base">
        <a:spcBef>
          <a:spcPct val="0"/>
        </a:spcBef>
        <a:spcAft>
          <a:spcPct val="0"/>
        </a:spcAft>
        <a:defRPr sz="4400">
          <a:solidFill>
            <a:schemeClr val="tx2"/>
          </a:solidFill>
          <a:latin typeface="Arial" pitchFamily="34" charset="0"/>
          <a:ea typeface="宋体" pitchFamily="2" charset="-122"/>
        </a:defRPr>
      </a:lvl6pPr>
      <a:lvl7pPr marL="914400" algn="ctr" rtl="0" fontAlgn="base">
        <a:spcBef>
          <a:spcPct val="0"/>
        </a:spcBef>
        <a:spcAft>
          <a:spcPct val="0"/>
        </a:spcAft>
        <a:defRPr sz="4400">
          <a:solidFill>
            <a:schemeClr val="tx2"/>
          </a:solidFill>
          <a:latin typeface="Arial" pitchFamily="34" charset="0"/>
          <a:ea typeface="宋体" pitchFamily="2" charset="-122"/>
        </a:defRPr>
      </a:lvl7pPr>
      <a:lvl8pPr marL="1371600" algn="ctr" rtl="0" fontAlgn="base">
        <a:spcBef>
          <a:spcPct val="0"/>
        </a:spcBef>
        <a:spcAft>
          <a:spcPct val="0"/>
        </a:spcAft>
        <a:defRPr sz="4400">
          <a:solidFill>
            <a:schemeClr val="tx2"/>
          </a:solidFill>
          <a:latin typeface="Arial" pitchFamily="34" charset="0"/>
          <a:ea typeface="宋体" pitchFamily="2" charset="-122"/>
        </a:defRPr>
      </a:lvl8pPr>
      <a:lvl9pPr marL="1828800" algn="ctr" rtl="0" fontAlgn="base">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bwMode="auto">
      <p:bgPr>
        <a:gradFill rotWithShape="1">
          <a:gsLst>
            <a:gs pos="0">
              <a:srgbClr val="000000"/>
            </a:gs>
            <a:gs pos="10001">
              <a:srgbClr val="000000"/>
            </a:gs>
            <a:gs pos="30000">
              <a:srgbClr val="000040"/>
            </a:gs>
            <a:gs pos="53999">
              <a:srgbClr val="400040"/>
            </a:gs>
            <a:gs pos="100000">
              <a:srgbClr val="000000"/>
            </a:gs>
          </a:gsLst>
          <a:lin ang="5400000"/>
        </a:gra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zh-CN" smtClean="0"/>
              <a:t>单击此处编辑母版标题样式</a:t>
            </a:r>
          </a:p>
        </p:txBody>
      </p:sp>
      <p:sp>
        <p:nvSpPr>
          <p:cNvPr id="614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zh-CN" smtClean="0"/>
              <a:t>单击此处编辑母版文本样式</a:t>
            </a:r>
          </a:p>
          <a:p>
            <a:pPr lvl="1"/>
            <a:r>
              <a:rPr lang="zh-CN" altLang="zh-CN" smtClean="0"/>
              <a:t>第二级</a:t>
            </a:r>
          </a:p>
          <a:p>
            <a:pPr lvl="2"/>
            <a:r>
              <a:rPr lang="zh-CN" altLang="zh-CN" smtClean="0"/>
              <a:t>第三级</a:t>
            </a:r>
          </a:p>
          <a:p>
            <a:pPr lvl="3"/>
            <a:r>
              <a:rPr lang="zh-CN" altLang="zh-CN" smtClean="0"/>
              <a:t>第四级</a:t>
            </a:r>
          </a:p>
          <a:p>
            <a:pPr lvl="4"/>
            <a:r>
              <a:rPr lang="zh-CN" altLang="zh-CN" smtClean="0"/>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kumimoji="1" sz="1400" b="0">
                <a:solidFill>
                  <a:srgbClr val="000000"/>
                </a:solidFill>
                <a:latin typeface="Arial" pitchFamily="34" charset="0"/>
                <a:ea typeface="宋体" pitchFamily="2" charset="-122"/>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kumimoji="1" sz="1400" b="0">
                <a:solidFill>
                  <a:srgbClr val="000000"/>
                </a:solidFill>
                <a:latin typeface="Arial" pitchFamily="34" charset="0"/>
                <a:ea typeface="宋体" pitchFamily="2" charset="-122"/>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n-US"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kumimoji="1" sz="1400" b="0">
                <a:solidFill>
                  <a:srgbClr val="000000"/>
                </a:solidFill>
                <a:latin typeface="Arial" pitchFamily="34" charset="0"/>
                <a:ea typeface="宋体" pitchFamily="2" charset="-122"/>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401F6EC1-3079-4F2D-A2F5-51C1082DEEA5}" type="slidenum">
              <a:rPr kumimoji="1" lang="en-US" sz="1400" b="0" i="0" u="none" strike="noStrike" kern="1200" cap="none" spc="0" normalizeH="0" baseline="0" noProof="0">
                <a:ln>
                  <a:noFill/>
                </a:ln>
                <a:solidFill>
                  <a:srgbClr val="000000"/>
                </a:solidFill>
                <a:effectLst/>
                <a:uLnTx/>
                <a:uFillTx/>
                <a:latin typeface="Arial" pitchFamily="34"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1" lang="en-US"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Tree>
    <p:extLst>
      <p:ext uri="{BB962C8B-B14F-4D97-AF65-F5344CB8AC3E}">
        <p14:creationId xmlns:p14="http://schemas.microsoft.com/office/powerpoint/2010/main" val="3021001672"/>
      </p:ext>
    </p:extLst>
  </p:cSld>
  <p:clrMap bg1="lt1" tx1="dk1" bg2="lt2" tx2="dk2" accent1="accent1" accent2="accent2" accent3="accent3" accent4="accent4" accent5="accent5" accent6="accent6" hlink="hlink" folHlink="folHlink"/>
  <p:sldLayoutIdLst>
    <p:sldLayoutId id="2147484587" r:id="rId1"/>
    <p:sldLayoutId id="2147484588" r:id="rId2"/>
    <p:sldLayoutId id="2147484589" r:id="rId3"/>
    <p:sldLayoutId id="2147484590" r:id="rId4"/>
    <p:sldLayoutId id="2147484591" r:id="rId5"/>
    <p:sldLayoutId id="2147484592" r:id="rId6"/>
    <p:sldLayoutId id="2147484593" r:id="rId7"/>
    <p:sldLayoutId id="2147484594" r:id="rId8"/>
    <p:sldLayoutId id="2147484595" r:id="rId9"/>
    <p:sldLayoutId id="2147484596" r:id="rId10"/>
    <p:sldLayoutId id="2147484597"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ea typeface="宋体" pitchFamily="2" charset="-122"/>
        </a:defRPr>
      </a:lvl2pPr>
      <a:lvl3pPr algn="ctr" rtl="0" eaLnBrk="0" fontAlgn="base" hangingPunct="0">
        <a:spcBef>
          <a:spcPct val="0"/>
        </a:spcBef>
        <a:spcAft>
          <a:spcPct val="0"/>
        </a:spcAft>
        <a:defRPr sz="4400">
          <a:solidFill>
            <a:schemeClr val="tx2"/>
          </a:solidFill>
          <a:latin typeface="Arial" pitchFamily="34" charset="0"/>
          <a:ea typeface="宋体" pitchFamily="2" charset="-122"/>
        </a:defRPr>
      </a:lvl3pPr>
      <a:lvl4pPr algn="ctr" rtl="0" eaLnBrk="0" fontAlgn="base" hangingPunct="0">
        <a:spcBef>
          <a:spcPct val="0"/>
        </a:spcBef>
        <a:spcAft>
          <a:spcPct val="0"/>
        </a:spcAft>
        <a:defRPr sz="4400">
          <a:solidFill>
            <a:schemeClr val="tx2"/>
          </a:solidFill>
          <a:latin typeface="Arial" pitchFamily="34" charset="0"/>
          <a:ea typeface="宋体" pitchFamily="2" charset="-122"/>
        </a:defRPr>
      </a:lvl4pPr>
      <a:lvl5pPr algn="ctr" rtl="0" eaLnBrk="0" fontAlgn="base" hangingPunct="0">
        <a:spcBef>
          <a:spcPct val="0"/>
        </a:spcBef>
        <a:spcAft>
          <a:spcPct val="0"/>
        </a:spcAft>
        <a:defRPr sz="4400">
          <a:solidFill>
            <a:schemeClr val="tx2"/>
          </a:solidFill>
          <a:latin typeface="Arial" pitchFamily="34" charset="0"/>
          <a:ea typeface="宋体" pitchFamily="2" charset="-122"/>
        </a:defRPr>
      </a:lvl5pPr>
      <a:lvl6pPr marL="457200" algn="ctr" rtl="0" eaLnBrk="0" fontAlgn="base" hangingPunct="0">
        <a:spcBef>
          <a:spcPct val="0"/>
        </a:spcBef>
        <a:spcAft>
          <a:spcPct val="0"/>
        </a:spcAft>
        <a:defRPr sz="4400">
          <a:solidFill>
            <a:schemeClr val="tx2"/>
          </a:solidFill>
          <a:latin typeface="Arial" pitchFamily="34" charset="0"/>
          <a:ea typeface="宋体" pitchFamily="2" charset="-122"/>
        </a:defRPr>
      </a:lvl6pPr>
      <a:lvl7pPr marL="914400" algn="ctr" rtl="0" eaLnBrk="0" fontAlgn="base" hangingPunct="0">
        <a:spcBef>
          <a:spcPct val="0"/>
        </a:spcBef>
        <a:spcAft>
          <a:spcPct val="0"/>
        </a:spcAft>
        <a:defRPr sz="4400">
          <a:solidFill>
            <a:schemeClr val="tx2"/>
          </a:solidFill>
          <a:latin typeface="Arial" pitchFamily="34" charset="0"/>
          <a:ea typeface="宋体" pitchFamily="2" charset="-122"/>
        </a:defRPr>
      </a:lvl7pPr>
      <a:lvl8pPr marL="1371600" algn="ctr" rtl="0" eaLnBrk="0" fontAlgn="base" hangingPunct="0">
        <a:spcBef>
          <a:spcPct val="0"/>
        </a:spcBef>
        <a:spcAft>
          <a:spcPct val="0"/>
        </a:spcAft>
        <a:defRPr sz="4400">
          <a:solidFill>
            <a:schemeClr val="tx2"/>
          </a:solidFill>
          <a:latin typeface="Arial" pitchFamily="34" charset="0"/>
          <a:ea typeface="宋体" pitchFamily="2" charset="-122"/>
        </a:defRPr>
      </a:lvl8pPr>
      <a:lvl9pPr marL="1828800" algn="ctr" rtl="0" eaLnBrk="0" fontAlgn="base" hangingPunct="0">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39322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buFontTx/>
              <a:buNone/>
              <a:defRPr sz="1400" b="0">
                <a:solidFill>
                  <a:srgbClr val="000000"/>
                </a:solidFill>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39322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0"/>
              </a:spcBef>
              <a:buFontTx/>
              <a:buNone/>
              <a:defRPr sz="1400" b="0">
                <a:solidFill>
                  <a:srgbClr val="000000"/>
                </a:solidFill>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39322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FontTx/>
              <a:buNone/>
              <a:defRPr sz="1400" b="0">
                <a:solidFill>
                  <a:srgbClr val="000000"/>
                </a:solidFill>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DF2E713-2F41-4030-A1F4-C8AFE4786FB1}" type="slidenum">
              <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Tree>
    <p:extLst>
      <p:ext uri="{BB962C8B-B14F-4D97-AF65-F5344CB8AC3E}">
        <p14:creationId xmlns:p14="http://schemas.microsoft.com/office/powerpoint/2010/main" val="3717134027"/>
      </p:ext>
    </p:extLst>
  </p:cSld>
  <p:clrMap bg1="lt1" tx1="dk1" bg2="lt2" tx2="dk2" accent1="accent1" accent2="accent2" accent3="accent3" accent4="accent4" accent5="accent5" accent6="accent6" hlink="hlink" folHlink="folHlink"/>
  <p:sldLayoutIdLst>
    <p:sldLayoutId id="2147484599" r:id="rId1"/>
    <p:sldLayoutId id="2147484600" r:id="rId2"/>
    <p:sldLayoutId id="2147484601" r:id="rId3"/>
    <p:sldLayoutId id="2147484602" r:id="rId4"/>
    <p:sldLayoutId id="2147484603" r:id="rId5"/>
    <p:sldLayoutId id="2147484604" r:id="rId6"/>
    <p:sldLayoutId id="2147484605" r:id="rId7"/>
    <p:sldLayoutId id="2147484606" r:id="rId8"/>
    <p:sldLayoutId id="2147484607" r:id="rId9"/>
    <p:sldLayoutId id="2147484608" r:id="rId10"/>
    <p:sldLayoutId id="2147484609" r:id="rId11"/>
    <p:sldLayoutId id="2147484610" r:id="rId12"/>
    <p:sldLayoutId id="2147484611" r:id="rId13"/>
    <p:sldLayoutId id="2147484612" r:id="rId14"/>
    <p:sldLayoutId id="2147484613" r:id="rId15"/>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ea typeface="宋体" pitchFamily="2" charset="-122"/>
        </a:defRPr>
      </a:lvl2pPr>
      <a:lvl3pPr algn="ctr" rtl="0" eaLnBrk="0" fontAlgn="base" hangingPunct="0">
        <a:spcBef>
          <a:spcPct val="0"/>
        </a:spcBef>
        <a:spcAft>
          <a:spcPct val="0"/>
        </a:spcAft>
        <a:defRPr sz="4400">
          <a:solidFill>
            <a:schemeClr val="tx2"/>
          </a:solidFill>
          <a:latin typeface="Arial" pitchFamily="34" charset="0"/>
          <a:ea typeface="宋体" pitchFamily="2" charset="-122"/>
        </a:defRPr>
      </a:lvl3pPr>
      <a:lvl4pPr algn="ctr" rtl="0" eaLnBrk="0" fontAlgn="base" hangingPunct="0">
        <a:spcBef>
          <a:spcPct val="0"/>
        </a:spcBef>
        <a:spcAft>
          <a:spcPct val="0"/>
        </a:spcAft>
        <a:defRPr sz="4400">
          <a:solidFill>
            <a:schemeClr val="tx2"/>
          </a:solidFill>
          <a:latin typeface="Arial" pitchFamily="34" charset="0"/>
          <a:ea typeface="宋体" pitchFamily="2" charset="-122"/>
        </a:defRPr>
      </a:lvl4pPr>
      <a:lvl5pPr algn="ctr" rtl="0" eaLnBrk="0" fontAlgn="base" hangingPunct="0">
        <a:spcBef>
          <a:spcPct val="0"/>
        </a:spcBef>
        <a:spcAft>
          <a:spcPct val="0"/>
        </a:spcAft>
        <a:defRPr sz="4400">
          <a:solidFill>
            <a:schemeClr val="tx2"/>
          </a:solidFill>
          <a:latin typeface="Arial" pitchFamily="34" charset="0"/>
          <a:ea typeface="宋体" pitchFamily="2" charset="-122"/>
        </a:defRPr>
      </a:lvl5pPr>
      <a:lvl6pPr marL="457200" algn="ctr" rtl="0" fontAlgn="base">
        <a:spcBef>
          <a:spcPct val="0"/>
        </a:spcBef>
        <a:spcAft>
          <a:spcPct val="0"/>
        </a:spcAft>
        <a:defRPr sz="4400">
          <a:solidFill>
            <a:schemeClr val="tx2"/>
          </a:solidFill>
          <a:latin typeface="Arial" pitchFamily="34" charset="0"/>
          <a:ea typeface="宋体" pitchFamily="2" charset="-122"/>
        </a:defRPr>
      </a:lvl6pPr>
      <a:lvl7pPr marL="914400" algn="ctr" rtl="0" fontAlgn="base">
        <a:spcBef>
          <a:spcPct val="0"/>
        </a:spcBef>
        <a:spcAft>
          <a:spcPct val="0"/>
        </a:spcAft>
        <a:defRPr sz="4400">
          <a:solidFill>
            <a:schemeClr val="tx2"/>
          </a:solidFill>
          <a:latin typeface="Arial" pitchFamily="34" charset="0"/>
          <a:ea typeface="宋体" pitchFamily="2" charset="-122"/>
        </a:defRPr>
      </a:lvl7pPr>
      <a:lvl8pPr marL="1371600" algn="ctr" rtl="0" fontAlgn="base">
        <a:spcBef>
          <a:spcPct val="0"/>
        </a:spcBef>
        <a:spcAft>
          <a:spcPct val="0"/>
        </a:spcAft>
        <a:defRPr sz="4400">
          <a:solidFill>
            <a:schemeClr val="tx2"/>
          </a:solidFill>
          <a:latin typeface="Arial" pitchFamily="34" charset="0"/>
          <a:ea typeface="宋体" pitchFamily="2" charset="-122"/>
        </a:defRPr>
      </a:lvl8pPr>
      <a:lvl9pPr marL="1828800" algn="ctr" rtl="0" fontAlgn="base">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auto">
      <p:bgPr>
        <a:gradFill rotWithShape="1">
          <a:gsLst>
            <a:gs pos="0">
              <a:srgbClr val="000000"/>
            </a:gs>
            <a:gs pos="10001">
              <a:srgbClr val="000000"/>
            </a:gs>
            <a:gs pos="30000">
              <a:srgbClr val="000040"/>
            </a:gs>
            <a:gs pos="53999">
              <a:srgbClr val="400040"/>
            </a:gs>
            <a:gs pos="100000">
              <a:srgbClr val="000000"/>
            </a:gs>
          </a:gsLst>
          <a:lin ang="5400000"/>
        </a:gra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zh-CN" smtClean="0"/>
              <a:t>单击此处编辑母版标题样式</a:t>
            </a:r>
          </a:p>
        </p:txBody>
      </p:sp>
      <p:sp>
        <p:nvSpPr>
          <p:cNvPr id="18435"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zh-CN" smtClean="0"/>
              <a:t>单击此处编辑母版文本样式</a:t>
            </a:r>
          </a:p>
          <a:p>
            <a:pPr lvl="1"/>
            <a:r>
              <a:rPr lang="zh-CN" altLang="zh-CN" smtClean="0"/>
              <a:t>第二级</a:t>
            </a:r>
          </a:p>
          <a:p>
            <a:pPr lvl="2"/>
            <a:r>
              <a:rPr lang="zh-CN" altLang="zh-CN" smtClean="0"/>
              <a:t>第三级</a:t>
            </a:r>
          </a:p>
          <a:p>
            <a:pPr lvl="3"/>
            <a:r>
              <a:rPr lang="zh-CN" altLang="zh-CN" smtClean="0"/>
              <a:t>第四级</a:t>
            </a:r>
          </a:p>
          <a:p>
            <a:pPr lvl="4"/>
            <a:r>
              <a:rPr lang="zh-CN" altLang="zh-CN" smtClean="0"/>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b="0">
                <a:solidFill>
                  <a:srgbClr val="000000"/>
                </a:solidFill>
                <a:latin typeface="Arial" pitchFamily="34" charset="0"/>
                <a:ea typeface="宋体" pitchFamily="2" charset="-122"/>
              </a:defRPr>
            </a:lvl1pPr>
          </a:lstStyle>
          <a:p>
            <a:pPr fontAlgn="base">
              <a:spcBef>
                <a:spcPct val="0"/>
              </a:spcBef>
              <a:spcAft>
                <a:spcPct val="0"/>
              </a:spcAft>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b="0">
                <a:solidFill>
                  <a:srgbClr val="000000"/>
                </a:solidFill>
                <a:latin typeface="Arial" pitchFamily="34" charset="0"/>
                <a:ea typeface="宋体" pitchFamily="2" charset="-122"/>
              </a:defRPr>
            </a:lvl1pPr>
          </a:lstStyle>
          <a:p>
            <a:pPr fontAlgn="base">
              <a:spcBef>
                <a:spcPct val="0"/>
              </a:spcBef>
              <a:spcAft>
                <a:spcPct val="0"/>
              </a:spcAft>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b="0">
                <a:solidFill>
                  <a:srgbClr val="000000"/>
                </a:solidFill>
                <a:latin typeface="Arial" pitchFamily="34" charset="0"/>
                <a:ea typeface="宋体" pitchFamily="2" charset="-122"/>
              </a:defRPr>
            </a:lvl1pPr>
          </a:lstStyle>
          <a:p>
            <a:pPr fontAlgn="base">
              <a:spcBef>
                <a:spcPct val="0"/>
              </a:spcBef>
              <a:spcAft>
                <a:spcPct val="0"/>
              </a:spcAft>
              <a:defRPr/>
            </a:pPr>
            <a:fld id="{814E0C0E-F2D1-4330-9ADD-BA942CE2ABA5}" type="slidenum">
              <a:rPr lang="en-US"/>
              <a:pPr fontAlgn="base">
                <a:spcBef>
                  <a:spcPct val="0"/>
                </a:spcBef>
                <a:spcAft>
                  <a:spcPct val="0"/>
                </a:spcAft>
                <a:defRPr/>
              </a:pPr>
              <a:t>‹#›</a:t>
            </a:fld>
            <a:endParaRPr lang="en-US"/>
          </a:p>
        </p:txBody>
      </p:sp>
    </p:spTree>
    <p:extLst>
      <p:ext uri="{BB962C8B-B14F-4D97-AF65-F5344CB8AC3E}">
        <p14:creationId xmlns:p14="http://schemas.microsoft.com/office/powerpoint/2010/main" val="153618485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ea typeface="宋体" pitchFamily="2" charset="-122"/>
        </a:defRPr>
      </a:lvl2pPr>
      <a:lvl3pPr algn="ctr" rtl="0" eaLnBrk="0" fontAlgn="base" hangingPunct="0">
        <a:spcBef>
          <a:spcPct val="0"/>
        </a:spcBef>
        <a:spcAft>
          <a:spcPct val="0"/>
        </a:spcAft>
        <a:defRPr sz="4400">
          <a:solidFill>
            <a:schemeClr val="tx2"/>
          </a:solidFill>
          <a:latin typeface="Arial" pitchFamily="34" charset="0"/>
          <a:ea typeface="宋体" pitchFamily="2" charset="-122"/>
        </a:defRPr>
      </a:lvl3pPr>
      <a:lvl4pPr algn="ctr" rtl="0" eaLnBrk="0" fontAlgn="base" hangingPunct="0">
        <a:spcBef>
          <a:spcPct val="0"/>
        </a:spcBef>
        <a:spcAft>
          <a:spcPct val="0"/>
        </a:spcAft>
        <a:defRPr sz="4400">
          <a:solidFill>
            <a:schemeClr val="tx2"/>
          </a:solidFill>
          <a:latin typeface="Arial" pitchFamily="34" charset="0"/>
          <a:ea typeface="宋体" pitchFamily="2" charset="-122"/>
        </a:defRPr>
      </a:lvl4pPr>
      <a:lvl5pPr algn="ctr" rtl="0" eaLnBrk="0" fontAlgn="base" hangingPunct="0">
        <a:spcBef>
          <a:spcPct val="0"/>
        </a:spcBef>
        <a:spcAft>
          <a:spcPct val="0"/>
        </a:spcAft>
        <a:defRPr sz="4400">
          <a:solidFill>
            <a:schemeClr val="tx2"/>
          </a:solidFill>
          <a:latin typeface="Arial" pitchFamily="34" charset="0"/>
          <a:ea typeface="宋体" pitchFamily="2" charset="-122"/>
        </a:defRPr>
      </a:lvl5pPr>
      <a:lvl6pPr marL="457200" algn="ctr" rtl="0" eaLnBrk="0" fontAlgn="base" hangingPunct="0">
        <a:spcBef>
          <a:spcPct val="0"/>
        </a:spcBef>
        <a:spcAft>
          <a:spcPct val="0"/>
        </a:spcAft>
        <a:defRPr sz="4400">
          <a:solidFill>
            <a:schemeClr val="tx2"/>
          </a:solidFill>
          <a:latin typeface="Arial" pitchFamily="34" charset="0"/>
          <a:ea typeface="宋体" pitchFamily="2" charset="-122"/>
        </a:defRPr>
      </a:lvl6pPr>
      <a:lvl7pPr marL="914400" algn="ctr" rtl="0" eaLnBrk="0" fontAlgn="base" hangingPunct="0">
        <a:spcBef>
          <a:spcPct val="0"/>
        </a:spcBef>
        <a:spcAft>
          <a:spcPct val="0"/>
        </a:spcAft>
        <a:defRPr sz="4400">
          <a:solidFill>
            <a:schemeClr val="tx2"/>
          </a:solidFill>
          <a:latin typeface="Arial" pitchFamily="34" charset="0"/>
          <a:ea typeface="宋体" pitchFamily="2" charset="-122"/>
        </a:defRPr>
      </a:lvl7pPr>
      <a:lvl8pPr marL="1371600" algn="ctr" rtl="0" eaLnBrk="0" fontAlgn="base" hangingPunct="0">
        <a:spcBef>
          <a:spcPct val="0"/>
        </a:spcBef>
        <a:spcAft>
          <a:spcPct val="0"/>
        </a:spcAft>
        <a:defRPr sz="4400">
          <a:solidFill>
            <a:schemeClr val="tx2"/>
          </a:solidFill>
          <a:latin typeface="Arial" pitchFamily="34" charset="0"/>
          <a:ea typeface="宋体" pitchFamily="2" charset="-122"/>
        </a:defRPr>
      </a:lvl8pPr>
      <a:lvl9pPr marL="1828800" algn="ctr" rtl="0" eaLnBrk="0" fontAlgn="base" hangingPunct="0">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bwMode="auto">
      <p:bgPr>
        <a:gradFill rotWithShape="1">
          <a:gsLst>
            <a:gs pos="0">
              <a:srgbClr val="000000"/>
            </a:gs>
            <a:gs pos="10001">
              <a:srgbClr val="000000"/>
            </a:gs>
            <a:gs pos="30000">
              <a:srgbClr val="000040"/>
            </a:gs>
            <a:gs pos="53999">
              <a:srgbClr val="400040"/>
            </a:gs>
            <a:gs pos="100000">
              <a:srgbClr val="000000"/>
            </a:gs>
          </a:gsLst>
          <a:lin ang="5400000"/>
        </a:gra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17411"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b="0">
                <a:solidFill>
                  <a:srgbClr val="000000"/>
                </a:solidFill>
                <a:latin typeface="+mn-lt"/>
                <a:ea typeface="+mn-ea"/>
              </a:defRPr>
            </a:lvl1pPr>
          </a:lstStyle>
          <a:p>
            <a:pPr fontAlgn="base">
              <a:spcBef>
                <a:spcPct val="0"/>
              </a:spcBef>
              <a:spcAft>
                <a:spcPct val="0"/>
              </a:spcAft>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ea typeface="+mn-ea"/>
              </a:defRPr>
            </a:lvl1pPr>
          </a:lstStyle>
          <a:p>
            <a:pPr fontAlgn="base">
              <a:spcBef>
                <a:spcPct val="0"/>
              </a:spcBef>
              <a:spcAft>
                <a:spcPct val="0"/>
              </a:spcAft>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ea typeface="+mn-ea"/>
              </a:defRPr>
            </a:lvl1pPr>
          </a:lstStyle>
          <a:p>
            <a:pPr fontAlgn="base">
              <a:spcBef>
                <a:spcPct val="0"/>
              </a:spcBef>
              <a:spcAft>
                <a:spcPct val="0"/>
              </a:spcAft>
              <a:defRPr/>
            </a:pPr>
            <a:fld id="{486BDEB7-BBC3-421F-80AF-C753A1FC4D76}" type="slidenum">
              <a:rPr lang="en-US"/>
              <a:pPr fontAlgn="base">
                <a:spcBef>
                  <a:spcPct val="0"/>
                </a:spcBef>
                <a:spcAft>
                  <a:spcPct val="0"/>
                </a:spcAft>
                <a:defRPr/>
              </a:pPr>
              <a:t>‹#›</a:t>
            </a:fld>
            <a:endParaRPr lang="en-US"/>
          </a:p>
        </p:txBody>
      </p:sp>
    </p:spTree>
    <p:extLst>
      <p:ext uri="{BB962C8B-B14F-4D97-AF65-F5344CB8AC3E}">
        <p14:creationId xmlns:p14="http://schemas.microsoft.com/office/powerpoint/2010/main" val="395148627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宋体" pitchFamily="2" charset="-122"/>
        </a:defRPr>
      </a:lvl2pPr>
      <a:lvl3pPr algn="ctr" rtl="0" eaLnBrk="0" fontAlgn="base" hangingPunct="0">
        <a:spcBef>
          <a:spcPct val="0"/>
        </a:spcBef>
        <a:spcAft>
          <a:spcPct val="0"/>
        </a:spcAft>
        <a:defRPr sz="4400">
          <a:solidFill>
            <a:schemeClr val="tx2"/>
          </a:solidFill>
          <a:latin typeface="Arial" charset="0"/>
          <a:ea typeface="宋体" pitchFamily="2" charset="-122"/>
        </a:defRPr>
      </a:lvl3pPr>
      <a:lvl4pPr algn="ctr" rtl="0" eaLnBrk="0" fontAlgn="base" hangingPunct="0">
        <a:spcBef>
          <a:spcPct val="0"/>
        </a:spcBef>
        <a:spcAft>
          <a:spcPct val="0"/>
        </a:spcAft>
        <a:defRPr sz="4400">
          <a:solidFill>
            <a:schemeClr val="tx2"/>
          </a:solidFill>
          <a:latin typeface="Arial" charset="0"/>
          <a:ea typeface="宋体" pitchFamily="2" charset="-122"/>
        </a:defRPr>
      </a:lvl4pPr>
      <a:lvl5pPr algn="ctr" rtl="0" eaLnBrk="0" fontAlgn="base" hangingPunct="0">
        <a:spcBef>
          <a:spcPct val="0"/>
        </a:spcBef>
        <a:spcAft>
          <a:spcPct val="0"/>
        </a:spcAft>
        <a:defRPr sz="4400">
          <a:solidFill>
            <a:schemeClr val="tx2"/>
          </a:solidFill>
          <a:latin typeface="Arial" charset="0"/>
          <a:ea typeface="宋体" pitchFamily="2" charset="-122"/>
        </a:defRPr>
      </a:lvl5pPr>
      <a:lvl6pPr marL="457200" algn="ctr" rtl="0" fontAlgn="base">
        <a:spcBef>
          <a:spcPct val="0"/>
        </a:spcBef>
        <a:spcAft>
          <a:spcPct val="0"/>
        </a:spcAft>
        <a:defRPr sz="4400">
          <a:solidFill>
            <a:schemeClr val="tx2"/>
          </a:solidFill>
          <a:latin typeface="Arial" charset="0"/>
          <a:ea typeface="宋体" pitchFamily="2" charset="-122"/>
        </a:defRPr>
      </a:lvl6pPr>
      <a:lvl7pPr marL="914400" algn="ctr" rtl="0" fontAlgn="base">
        <a:spcBef>
          <a:spcPct val="0"/>
        </a:spcBef>
        <a:spcAft>
          <a:spcPct val="0"/>
        </a:spcAft>
        <a:defRPr sz="4400">
          <a:solidFill>
            <a:schemeClr val="tx2"/>
          </a:solidFill>
          <a:latin typeface="Arial" charset="0"/>
          <a:ea typeface="宋体" pitchFamily="2" charset="-122"/>
        </a:defRPr>
      </a:lvl7pPr>
      <a:lvl8pPr marL="1371600" algn="ctr" rtl="0" fontAlgn="base">
        <a:spcBef>
          <a:spcPct val="0"/>
        </a:spcBef>
        <a:spcAft>
          <a:spcPct val="0"/>
        </a:spcAft>
        <a:defRPr sz="4400">
          <a:solidFill>
            <a:schemeClr val="tx2"/>
          </a:solidFill>
          <a:latin typeface="Arial" charset="0"/>
          <a:ea typeface="宋体" pitchFamily="2" charset="-122"/>
        </a:defRPr>
      </a:lvl8pPr>
      <a:lvl9pPr marL="1828800" algn="ctr" rtl="0" fontAlgn="base">
        <a:spcBef>
          <a:spcPct val="0"/>
        </a:spcBef>
        <a:spcAft>
          <a:spcPct val="0"/>
        </a:spcAft>
        <a:defRPr sz="4400">
          <a:solidFill>
            <a:schemeClr val="tx2"/>
          </a:solidFill>
          <a:latin typeface="Arial" charset="0"/>
          <a:ea typeface="宋体"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bwMode="auto">
      <p:bgPr>
        <a:gradFill rotWithShape="1">
          <a:gsLst>
            <a:gs pos="0">
              <a:srgbClr val="000000"/>
            </a:gs>
            <a:gs pos="10001">
              <a:srgbClr val="000000"/>
            </a:gs>
            <a:gs pos="30000">
              <a:srgbClr val="000040"/>
            </a:gs>
            <a:gs pos="53999">
              <a:srgbClr val="400040"/>
            </a:gs>
            <a:gs pos="100000">
              <a:srgbClr val="000000"/>
            </a:gs>
          </a:gsLst>
          <a:lin ang="5400000"/>
        </a:gra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3075"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b="0">
                <a:solidFill>
                  <a:srgbClr val="000000"/>
                </a:solidFill>
                <a:latin typeface="+mn-lt"/>
                <a:ea typeface="+mn-ea"/>
              </a:defRPr>
            </a:lvl1pPr>
          </a:lstStyle>
          <a:p>
            <a:pPr fontAlgn="base">
              <a:spcBef>
                <a:spcPct val="0"/>
              </a:spcBef>
              <a:spcAft>
                <a:spcPct val="0"/>
              </a:spcAft>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ea typeface="+mn-ea"/>
              </a:defRPr>
            </a:lvl1pPr>
          </a:lstStyle>
          <a:p>
            <a:pPr fontAlgn="base">
              <a:spcBef>
                <a:spcPct val="0"/>
              </a:spcBef>
              <a:spcAft>
                <a:spcPct val="0"/>
              </a:spcAft>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ea typeface="+mn-ea"/>
              </a:defRPr>
            </a:lvl1pPr>
          </a:lstStyle>
          <a:p>
            <a:pPr fontAlgn="base">
              <a:spcBef>
                <a:spcPct val="0"/>
              </a:spcBef>
              <a:spcAft>
                <a:spcPct val="0"/>
              </a:spcAft>
              <a:defRPr/>
            </a:pPr>
            <a:fld id="{4E375C8E-92DA-47CE-B229-9110A2ED5AC0}" type="slidenum">
              <a:rPr lang="en-US"/>
              <a:pPr fontAlgn="base">
                <a:spcBef>
                  <a:spcPct val="0"/>
                </a:spcBef>
                <a:spcAft>
                  <a:spcPct val="0"/>
                </a:spcAft>
                <a:defRPr/>
              </a:pPr>
              <a:t>‹#›</a:t>
            </a:fld>
            <a:endParaRPr lang="en-US"/>
          </a:p>
        </p:txBody>
      </p:sp>
    </p:spTree>
    <p:extLst>
      <p:ext uri="{BB962C8B-B14F-4D97-AF65-F5344CB8AC3E}">
        <p14:creationId xmlns:p14="http://schemas.microsoft.com/office/powerpoint/2010/main" val="140822835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ea typeface="宋体" pitchFamily="2" charset="-122"/>
        </a:defRPr>
      </a:lvl2pPr>
      <a:lvl3pPr algn="ctr" rtl="0" eaLnBrk="0" fontAlgn="base" hangingPunct="0">
        <a:spcBef>
          <a:spcPct val="0"/>
        </a:spcBef>
        <a:spcAft>
          <a:spcPct val="0"/>
        </a:spcAft>
        <a:defRPr sz="4400">
          <a:solidFill>
            <a:schemeClr val="tx2"/>
          </a:solidFill>
          <a:latin typeface="Arial" pitchFamily="34" charset="0"/>
          <a:ea typeface="宋体" pitchFamily="2" charset="-122"/>
        </a:defRPr>
      </a:lvl3pPr>
      <a:lvl4pPr algn="ctr" rtl="0" eaLnBrk="0" fontAlgn="base" hangingPunct="0">
        <a:spcBef>
          <a:spcPct val="0"/>
        </a:spcBef>
        <a:spcAft>
          <a:spcPct val="0"/>
        </a:spcAft>
        <a:defRPr sz="4400">
          <a:solidFill>
            <a:schemeClr val="tx2"/>
          </a:solidFill>
          <a:latin typeface="Arial" pitchFamily="34" charset="0"/>
          <a:ea typeface="宋体" pitchFamily="2" charset="-122"/>
        </a:defRPr>
      </a:lvl4pPr>
      <a:lvl5pPr algn="ctr" rtl="0" eaLnBrk="0" fontAlgn="base" hangingPunct="0">
        <a:spcBef>
          <a:spcPct val="0"/>
        </a:spcBef>
        <a:spcAft>
          <a:spcPct val="0"/>
        </a:spcAft>
        <a:defRPr sz="4400">
          <a:solidFill>
            <a:schemeClr val="tx2"/>
          </a:solidFill>
          <a:latin typeface="Arial" pitchFamily="34" charset="0"/>
          <a:ea typeface="宋体" pitchFamily="2" charset="-122"/>
        </a:defRPr>
      </a:lvl5pPr>
      <a:lvl6pPr marL="457200" algn="ctr" rtl="0" fontAlgn="base">
        <a:spcBef>
          <a:spcPct val="0"/>
        </a:spcBef>
        <a:spcAft>
          <a:spcPct val="0"/>
        </a:spcAft>
        <a:defRPr sz="4400">
          <a:solidFill>
            <a:schemeClr val="tx2"/>
          </a:solidFill>
          <a:latin typeface="Arial" pitchFamily="34" charset="0"/>
          <a:ea typeface="宋体" pitchFamily="2" charset="-122"/>
        </a:defRPr>
      </a:lvl6pPr>
      <a:lvl7pPr marL="914400" algn="ctr" rtl="0" fontAlgn="base">
        <a:spcBef>
          <a:spcPct val="0"/>
        </a:spcBef>
        <a:spcAft>
          <a:spcPct val="0"/>
        </a:spcAft>
        <a:defRPr sz="4400">
          <a:solidFill>
            <a:schemeClr val="tx2"/>
          </a:solidFill>
          <a:latin typeface="Arial" pitchFamily="34" charset="0"/>
          <a:ea typeface="宋体" pitchFamily="2" charset="-122"/>
        </a:defRPr>
      </a:lvl7pPr>
      <a:lvl8pPr marL="1371600" algn="ctr" rtl="0" fontAlgn="base">
        <a:spcBef>
          <a:spcPct val="0"/>
        </a:spcBef>
        <a:spcAft>
          <a:spcPct val="0"/>
        </a:spcAft>
        <a:defRPr sz="4400">
          <a:solidFill>
            <a:schemeClr val="tx2"/>
          </a:solidFill>
          <a:latin typeface="Arial" pitchFamily="34" charset="0"/>
          <a:ea typeface="宋体" pitchFamily="2" charset="-122"/>
        </a:defRPr>
      </a:lvl8pPr>
      <a:lvl9pPr marL="1828800" algn="ctr" rtl="0" fontAlgn="base">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5123"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ea typeface="+mn-ea"/>
              </a:defRPr>
            </a:lvl1pPr>
          </a:lstStyle>
          <a:p>
            <a:pPr fontAlgn="base">
              <a:spcBef>
                <a:spcPct val="0"/>
              </a:spcBef>
              <a:spcAft>
                <a:spcPct val="0"/>
              </a:spcAft>
              <a:defRPr/>
            </a:pPr>
            <a:endParaRPr lang="en-US" altLang="zh-CN"/>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ea typeface="+mn-ea"/>
              </a:defRPr>
            </a:lvl1pPr>
          </a:lstStyle>
          <a:p>
            <a:pPr fontAlgn="base">
              <a:spcBef>
                <a:spcPct val="0"/>
              </a:spcBef>
              <a:spcAft>
                <a:spcPct val="0"/>
              </a:spcAft>
              <a:defRPr/>
            </a:pPr>
            <a:endParaRPr lang="en-US" altLang="zh-CN"/>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ea typeface="+mn-ea"/>
              </a:defRPr>
            </a:lvl1pPr>
          </a:lstStyle>
          <a:p>
            <a:pPr fontAlgn="base">
              <a:spcBef>
                <a:spcPct val="0"/>
              </a:spcBef>
              <a:spcAft>
                <a:spcPct val="0"/>
              </a:spcAft>
              <a:defRPr/>
            </a:pPr>
            <a:fld id="{D6D5E08E-9971-4C53-8C94-06256A04B2F7}" type="slidenum">
              <a:rPr lang="en-US" altLang="zh-CN"/>
              <a:pPr fontAlgn="base">
                <a:spcBef>
                  <a:spcPct val="0"/>
                </a:spcBef>
                <a:spcAft>
                  <a:spcPct val="0"/>
                </a:spcAft>
                <a:defRPr/>
              </a:pPr>
              <a:t>‹#›</a:t>
            </a:fld>
            <a:endParaRPr lang="en-US" altLang="zh-CN"/>
          </a:p>
        </p:txBody>
      </p:sp>
    </p:spTree>
    <p:extLst>
      <p:ext uri="{BB962C8B-B14F-4D97-AF65-F5344CB8AC3E}">
        <p14:creationId xmlns:p14="http://schemas.microsoft.com/office/powerpoint/2010/main" val="139218794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ea typeface="宋体" pitchFamily="2" charset="-122"/>
        </a:defRPr>
      </a:lvl2pPr>
      <a:lvl3pPr algn="ctr" rtl="0" eaLnBrk="0" fontAlgn="base" hangingPunct="0">
        <a:spcBef>
          <a:spcPct val="0"/>
        </a:spcBef>
        <a:spcAft>
          <a:spcPct val="0"/>
        </a:spcAft>
        <a:defRPr sz="4400">
          <a:solidFill>
            <a:schemeClr val="tx2"/>
          </a:solidFill>
          <a:latin typeface="Arial" pitchFamily="34" charset="0"/>
          <a:ea typeface="宋体" pitchFamily="2" charset="-122"/>
        </a:defRPr>
      </a:lvl3pPr>
      <a:lvl4pPr algn="ctr" rtl="0" eaLnBrk="0" fontAlgn="base" hangingPunct="0">
        <a:spcBef>
          <a:spcPct val="0"/>
        </a:spcBef>
        <a:spcAft>
          <a:spcPct val="0"/>
        </a:spcAft>
        <a:defRPr sz="4400">
          <a:solidFill>
            <a:schemeClr val="tx2"/>
          </a:solidFill>
          <a:latin typeface="Arial" pitchFamily="34" charset="0"/>
          <a:ea typeface="宋体" pitchFamily="2" charset="-122"/>
        </a:defRPr>
      </a:lvl4pPr>
      <a:lvl5pPr algn="ctr" rtl="0" eaLnBrk="0" fontAlgn="base" hangingPunct="0">
        <a:spcBef>
          <a:spcPct val="0"/>
        </a:spcBef>
        <a:spcAft>
          <a:spcPct val="0"/>
        </a:spcAft>
        <a:defRPr sz="4400">
          <a:solidFill>
            <a:schemeClr val="tx2"/>
          </a:solidFill>
          <a:latin typeface="Arial" pitchFamily="34" charset="0"/>
          <a:ea typeface="宋体" pitchFamily="2" charset="-122"/>
        </a:defRPr>
      </a:lvl5pPr>
      <a:lvl6pPr marL="457200" algn="ctr" rtl="0" fontAlgn="base">
        <a:spcBef>
          <a:spcPct val="0"/>
        </a:spcBef>
        <a:spcAft>
          <a:spcPct val="0"/>
        </a:spcAft>
        <a:defRPr sz="4400">
          <a:solidFill>
            <a:schemeClr val="tx2"/>
          </a:solidFill>
          <a:latin typeface="Arial" pitchFamily="34" charset="0"/>
          <a:ea typeface="宋体" pitchFamily="2" charset="-122"/>
        </a:defRPr>
      </a:lvl6pPr>
      <a:lvl7pPr marL="914400" algn="ctr" rtl="0" fontAlgn="base">
        <a:spcBef>
          <a:spcPct val="0"/>
        </a:spcBef>
        <a:spcAft>
          <a:spcPct val="0"/>
        </a:spcAft>
        <a:defRPr sz="4400">
          <a:solidFill>
            <a:schemeClr val="tx2"/>
          </a:solidFill>
          <a:latin typeface="Arial" pitchFamily="34" charset="0"/>
          <a:ea typeface="宋体" pitchFamily="2" charset="-122"/>
        </a:defRPr>
      </a:lvl7pPr>
      <a:lvl8pPr marL="1371600" algn="ctr" rtl="0" fontAlgn="base">
        <a:spcBef>
          <a:spcPct val="0"/>
        </a:spcBef>
        <a:spcAft>
          <a:spcPct val="0"/>
        </a:spcAft>
        <a:defRPr sz="4400">
          <a:solidFill>
            <a:schemeClr val="tx2"/>
          </a:solidFill>
          <a:latin typeface="Arial" pitchFamily="34" charset="0"/>
          <a:ea typeface="宋体" pitchFamily="2" charset="-122"/>
        </a:defRPr>
      </a:lvl8pPr>
      <a:lvl9pPr marL="1828800" algn="ctr" rtl="0" fontAlgn="base">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4099"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1882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ea typeface="+mn-ea"/>
              </a:defRPr>
            </a:lvl1pPr>
          </a:lstStyle>
          <a:p>
            <a:pPr fontAlgn="base">
              <a:spcBef>
                <a:spcPct val="0"/>
              </a:spcBef>
              <a:spcAft>
                <a:spcPct val="0"/>
              </a:spcAft>
              <a:defRPr/>
            </a:pPr>
            <a:endParaRPr lang="en-US" altLang="zh-CN"/>
          </a:p>
        </p:txBody>
      </p:sp>
      <p:sp>
        <p:nvSpPr>
          <p:cNvPr id="41882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ea typeface="+mn-ea"/>
              </a:defRPr>
            </a:lvl1pPr>
          </a:lstStyle>
          <a:p>
            <a:pPr fontAlgn="base">
              <a:spcBef>
                <a:spcPct val="0"/>
              </a:spcBef>
              <a:spcAft>
                <a:spcPct val="0"/>
              </a:spcAft>
              <a:defRPr/>
            </a:pPr>
            <a:endParaRPr lang="en-US" altLang="zh-CN"/>
          </a:p>
        </p:txBody>
      </p:sp>
      <p:sp>
        <p:nvSpPr>
          <p:cNvPr id="41882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ea typeface="+mn-ea"/>
              </a:defRPr>
            </a:lvl1pPr>
          </a:lstStyle>
          <a:p>
            <a:pPr fontAlgn="base">
              <a:spcBef>
                <a:spcPct val="0"/>
              </a:spcBef>
              <a:spcAft>
                <a:spcPct val="0"/>
              </a:spcAft>
              <a:defRPr/>
            </a:pPr>
            <a:fld id="{FB6FDE06-8AE1-45C4-A409-68844CEA676C}" type="slidenum">
              <a:rPr lang="en-US" altLang="zh-CN"/>
              <a:pPr fontAlgn="base">
                <a:spcBef>
                  <a:spcPct val="0"/>
                </a:spcBef>
                <a:spcAft>
                  <a:spcPct val="0"/>
                </a:spcAft>
                <a:defRPr/>
              </a:pPr>
              <a:t>‹#›</a:t>
            </a:fld>
            <a:endParaRPr lang="en-US" altLang="zh-CN"/>
          </a:p>
        </p:txBody>
      </p:sp>
    </p:spTree>
    <p:extLst>
      <p:ext uri="{BB962C8B-B14F-4D97-AF65-F5344CB8AC3E}">
        <p14:creationId xmlns:p14="http://schemas.microsoft.com/office/powerpoint/2010/main" val="1319431657"/>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ea typeface="宋体" pitchFamily="2" charset="-122"/>
        </a:defRPr>
      </a:lvl2pPr>
      <a:lvl3pPr algn="ctr" rtl="0" eaLnBrk="0" fontAlgn="base" hangingPunct="0">
        <a:spcBef>
          <a:spcPct val="0"/>
        </a:spcBef>
        <a:spcAft>
          <a:spcPct val="0"/>
        </a:spcAft>
        <a:defRPr sz="4400">
          <a:solidFill>
            <a:schemeClr val="tx2"/>
          </a:solidFill>
          <a:latin typeface="Arial" pitchFamily="34" charset="0"/>
          <a:ea typeface="宋体" pitchFamily="2" charset="-122"/>
        </a:defRPr>
      </a:lvl3pPr>
      <a:lvl4pPr algn="ctr" rtl="0" eaLnBrk="0" fontAlgn="base" hangingPunct="0">
        <a:spcBef>
          <a:spcPct val="0"/>
        </a:spcBef>
        <a:spcAft>
          <a:spcPct val="0"/>
        </a:spcAft>
        <a:defRPr sz="4400">
          <a:solidFill>
            <a:schemeClr val="tx2"/>
          </a:solidFill>
          <a:latin typeface="Arial" pitchFamily="34" charset="0"/>
          <a:ea typeface="宋体" pitchFamily="2" charset="-122"/>
        </a:defRPr>
      </a:lvl4pPr>
      <a:lvl5pPr algn="ctr" rtl="0" eaLnBrk="0" fontAlgn="base" hangingPunct="0">
        <a:spcBef>
          <a:spcPct val="0"/>
        </a:spcBef>
        <a:spcAft>
          <a:spcPct val="0"/>
        </a:spcAft>
        <a:defRPr sz="4400">
          <a:solidFill>
            <a:schemeClr val="tx2"/>
          </a:solidFill>
          <a:latin typeface="Arial" pitchFamily="34" charset="0"/>
          <a:ea typeface="宋体" pitchFamily="2" charset="-122"/>
        </a:defRPr>
      </a:lvl5pPr>
      <a:lvl6pPr marL="457200" algn="ctr" rtl="0" fontAlgn="base">
        <a:spcBef>
          <a:spcPct val="0"/>
        </a:spcBef>
        <a:spcAft>
          <a:spcPct val="0"/>
        </a:spcAft>
        <a:defRPr sz="4400">
          <a:solidFill>
            <a:schemeClr val="tx2"/>
          </a:solidFill>
          <a:latin typeface="Arial" pitchFamily="34" charset="0"/>
          <a:ea typeface="宋体" pitchFamily="2" charset="-122"/>
        </a:defRPr>
      </a:lvl6pPr>
      <a:lvl7pPr marL="914400" algn="ctr" rtl="0" fontAlgn="base">
        <a:spcBef>
          <a:spcPct val="0"/>
        </a:spcBef>
        <a:spcAft>
          <a:spcPct val="0"/>
        </a:spcAft>
        <a:defRPr sz="4400">
          <a:solidFill>
            <a:schemeClr val="tx2"/>
          </a:solidFill>
          <a:latin typeface="Arial" pitchFamily="34" charset="0"/>
          <a:ea typeface="宋体" pitchFamily="2" charset="-122"/>
        </a:defRPr>
      </a:lvl7pPr>
      <a:lvl8pPr marL="1371600" algn="ctr" rtl="0" fontAlgn="base">
        <a:spcBef>
          <a:spcPct val="0"/>
        </a:spcBef>
        <a:spcAft>
          <a:spcPct val="0"/>
        </a:spcAft>
        <a:defRPr sz="4400">
          <a:solidFill>
            <a:schemeClr val="tx2"/>
          </a:solidFill>
          <a:latin typeface="Arial" pitchFamily="34" charset="0"/>
          <a:ea typeface="宋体" pitchFamily="2" charset="-122"/>
        </a:defRPr>
      </a:lvl8pPr>
      <a:lvl9pPr marL="1828800" algn="ctr" rtl="0" fontAlgn="base">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0147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ea typeface="+mn-ea"/>
              </a:defRPr>
            </a:lvl1pPr>
          </a:lstStyle>
          <a:p>
            <a:pPr fontAlgn="base">
              <a:spcBef>
                <a:spcPct val="0"/>
              </a:spcBef>
              <a:spcAft>
                <a:spcPct val="0"/>
              </a:spcAft>
              <a:defRPr/>
            </a:pPr>
            <a:endParaRPr lang="en-US" altLang="zh-CN"/>
          </a:p>
        </p:txBody>
      </p:sp>
      <p:sp>
        <p:nvSpPr>
          <p:cNvPr id="10147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ea typeface="+mn-ea"/>
              </a:defRPr>
            </a:lvl1pPr>
          </a:lstStyle>
          <a:p>
            <a:pPr fontAlgn="base">
              <a:spcBef>
                <a:spcPct val="0"/>
              </a:spcBef>
              <a:spcAft>
                <a:spcPct val="0"/>
              </a:spcAft>
              <a:defRPr/>
            </a:pPr>
            <a:endParaRPr lang="en-US" altLang="zh-CN"/>
          </a:p>
        </p:txBody>
      </p:sp>
      <p:sp>
        <p:nvSpPr>
          <p:cNvPr id="10147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ea typeface="+mn-ea"/>
              </a:defRPr>
            </a:lvl1pPr>
          </a:lstStyle>
          <a:p>
            <a:pPr fontAlgn="base">
              <a:spcBef>
                <a:spcPct val="0"/>
              </a:spcBef>
              <a:spcAft>
                <a:spcPct val="0"/>
              </a:spcAft>
              <a:defRPr/>
            </a:pPr>
            <a:fld id="{4A654991-3624-47DE-85FC-3D9E5AFE9F81}" type="slidenum">
              <a:rPr lang="en-US" altLang="zh-CN"/>
              <a:pPr fontAlgn="base">
                <a:spcBef>
                  <a:spcPct val="0"/>
                </a:spcBef>
                <a:spcAft>
                  <a:spcPct val="0"/>
                </a:spcAft>
                <a:defRPr/>
              </a:pPr>
              <a:t>‹#›</a:t>
            </a:fld>
            <a:endParaRPr lang="en-US" altLang="zh-CN"/>
          </a:p>
        </p:txBody>
      </p:sp>
    </p:spTree>
    <p:extLst>
      <p:ext uri="{BB962C8B-B14F-4D97-AF65-F5344CB8AC3E}">
        <p14:creationId xmlns:p14="http://schemas.microsoft.com/office/powerpoint/2010/main" val="1691505223"/>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ea typeface="宋体" pitchFamily="2" charset="-122"/>
        </a:defRPr>
      </a:lvl2pPr>
      <a:lvl3pPr algn="ctr" rtl="0" eaLnBrk="0" fontAlgn="base" hangingPunct="0">
        <a:spcBef>
          <a:spcPct val="0"/>
        </a:spcBef>
        <a:spcAft>
          <a:spcPct val="0"/>
        </a:spcAft>
        <a:defRPr sz="4400">
          <a:solidFill>
            <a:schemeClr val="tx2"/>
          </a:solidFill>
          <a:latin typeface="Arial" pitchFamily="34" charset="0"/>
          <a:ea typeface="宋体" pitchFamily="2" charset="-122"/>
        </a:defRPr>
      </a:lvl3pPr>
      <a:lvl4pPr algn="ctr" rtl="0" eaLnBrk="0" fontAlgn="base" hangingPunct="0">
        <a:spcBef>
          <a:spcPct val="0"/>
        </a:spcBef>
        <a:spcAft>
          <a:spcPct val="0"/>
        </a:spcAft>
        <a:defRPr sz="4400">
          <a:solidFill>
            <a:schemeClr val="tx2"/>
          </a:solidFill>
          <a:latin typeface="Arial" pitchFamily="34" charset="0"/>
          <a:ea typeface="宋体" pitchFamily="2" charset="-122"/>
        </a:defRPr>
      </a:lvl4pPr>
      <a:lvl5pPr algn="ctr" rtl="0" eaLnBrk="0" fontAlgn="base" hangingPunct="0">
        <a:spcBef>
          <a:spcPct val="0"/>
        </a:spcBef>
        <a:spcAft>
          <a:spcPct val="0"/>
        </a:spcAft>
        <a:defRPr sz="4400">
          <a:solidFill>
            <a:schemeClr val="tx2"/>
          </a:solidFill>
          <a:latin typeface="Arial" pitchFamily="34" charset="0"/>
          <a:ea typeface="宋体" pitchFamily="2" charset="-122"/>
        </a:defRPr>
      </a:lvl5pPr>
      <a:lvl6pPr marL="457200" algn="ctr" rtl="0" fontAlgn="base">
        <a:spcBef>
          <a:spcPct val="0"/>
        </a:spcBef>
        <a:spcAft>
          <a:spcPct val="0"/>
        </a:spcAft>
        <a:defRPr sz="4400">
          <a:solidFill>
            <a:schemeClr val="tx2"/>
          </a:solidFill>
          <a:latin typeface="Arial" pitchFamily="34" charset="0"/>
          <a:ea typeface="宋体" pitchFamily="2" charset="-122"/>
        </a:defRPr>
      </a:lvl6pPr>
      <a:lvl7pPr marL="914400" algn="ctr" rtl="0" fontAlgn="base">
        <a:spcBef>
          <a:spcPct val="0"/>
        </a:spcBef>
        <a:spcAft>
          <a:spcPct val="0"/>
        </a:spcAft>
        <a:defRPr sz="4400">
          <a:solidFill>
            <a:schemeClr val="tx2"/>
          </a:solidFill>
          <a:latin typeface="Arial" pitchFamily="34" charset="0"/>
          <a:ea typeface="宋体" pitchFamily="2" charset="-122"/>
        </a:defRPr>
      </a:lvl7pPr>
      <a:lvl8pPr marL="1371600" algn="ctr" rtl="0" fontAlgn="base">
        <a:spcBef>
          <a:spcPct val="0"/>
        </a:spcBef>
        <a:spcAft>
          <a:spcPct val="0"/>
        </a:spcAft>
        <a:defRPr sz="4400">
          <a:solidFill>
            <a:schemeClr val="tx2"/>
          </a:solidFill>
          <a:latin typeface="Arial" pitchFamily="34" charset="0"/>
          <a:ea typeface="宋体" pitchFamily="2" charset="-122"/>
        </a:defRPr>
      </a:lvl8pPr>
      <a:lvl9pPr marL="1828800" algn="ctr" rtl="0" fontAlgn="base">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bwMode="auto">
      <p:bgPr>
        <a:gradFill rotWithShape="1">
          <a:gsLst>
            <a:gs pos="0">
              <a:srgbClr val="000000"/>
            </a:gs>
            <a:gs pos="10001">
              <a:srgbClr val="000000"/>
            </a:gs>
            <a:gs pos="30000">
              <a:srgbClr val="000040"/>
            </a:gs>
            <a:gs pos="53999">
              <a:srgbClr val="400040"/>
            </a:gs>
            <a:gs pos="100000">
              <a:schemeClr val="tx1"/>
            </a:gs>
          </a:gsLst>
          <a:lin ang="5400000"/>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solidFill>
                  <a:srgbClr val="000000"/>
                </a:solidFill>
                <a:latin typeface="Arial" pitchFamily="34" charset="0"/>
                <a:ea typeface="宋体" pitchFamily="2" charset="-122"/>
              </a:defRPr>
            </a:lvl1pPr>
          </a:lstStyle>
          <a:p>
            <a:pPr fontAlgn="base">
              <a:spcBef>
                <a:spcPct val="0"/>
              </a:spcBef>
              <a:spcAft>
                <a:spcPct val="0"/>
              </a:spcAft>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pitchFamily="34" charset="0"/>
                <a:ea typeface="宋体" pitchFamily="2" charset="-122"/>
              </a:defRPr>
            </a:lvl1pPr>
          </a:lstStyle>
          <a:p>
            <a:pPr fontAlgn="base">
              <a:spcBef>
                <a:spcPct val="0"/>
              </a:spcBef>
              <a:spcAft>
                <a:spcPct val="0"/>
              </a:spcAft>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pitchFamily="34" charset="0"/>
                <a:ea typeface="宋体" pitchFamily="2" charset="-122"/>
              </a:defRPr>
            </a:lvl1pPr>
          </a:lstStyle>
          <a:p>
            <a:pPr fontAlgn="base">
              <a:spcBef>
                <a:spcPct val="0"/>
              </a:spcBef>
              <a:spcAft>
                <a:spcPct val="0"/>
              </a:spcAft>
              <a:defRPr/>
            </a:pPr>
            <a:fld id="{30FDBEC3-F630-421E-81F6-F67036A7CC4B}" type="slidenum">
              <a:rPr lang="en-US"/>
              <a:pPr fontAlgn="base">
                <a:spcBef>
                  <a:spcPct val="0"/>
                </a:spcBef>
                <a:spcAft>
                  <a:spcPct val="0"/>
                </a:spcAft>
                <a:defRPr/>
              </a:pPr>
              <a:t>‹#›</a:t>
            </a:fld>
            <a:endParaRPr lang="en-US"/>
          </a:p>
        </p:txBody>
      </p:sp>
    </p:spTree>
    <p:extLst>
      <p:ext uri="{BB962C8B-B14F-4D97-AF65-F5344CB8AC3E}">
        <p14:creationId xmlns:p14="http://schemas.microsoft.com/office/powerpoint/2010/main" val="3789382398"/>
      </p:ext>
    </p:extLst>
  </p:cSld>
  <p:clrMap bg1="lt1" tx1="dk1" bg2="lt2" tx2="dk2" accent1="accent1" accent2="accent2" accent3="accent3" accent4="accent4" accent5="accent5" accent6="accent6" hlink="hlink" folHlink="folHlink"/>
  <p:sldLayoutIdLst>
    <p:sldLayoutId id="2147484230" r:id="rId1"/>
    <p:sldLayoutId id="2147484231" r:id="rId2"/>
    <p:sldLayoutId id="2147484232" r:id="rId3"/>
    <p:sldLayoutId id="2147484233" r:id="rId4"/>
    <p:sldLayoutId id="2147484234" r:id="rId5"/>
    <p:sldLayoutId id="2147484235" r:id="rId6"/>
    <p:sldLayoutId id="2147484236" r:id="rId7"/>
    <p:sldLayoutId id="2147484237" r:id="rId8"/>
    <p:sldLayoutId id="2147484238" r:id="rId9"/>
    <p:sldLayoutId id="2147484239" r:id="rId10"/>
    <p:sldLayoutId id="2147484240"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ea typeface="宋体" pitchFamily="2" charset="-122"/>
        </a:defRPr>
      </a:lvl2pPr>
      <a:lvl3pPr algn="ctr" rtl="0" eaLnBrk="0" fontAlgn="base" hangingPunct="0">
        <a:spcBef>
          <a:spcPct val="0"/>
        </a:spcBef>
        <a:spcAft>
          <a:spcPct val="0"/>
        </a:spcAft>
        <a:defRPr sz="4400">
          <a:solidFill>
            <a:schemeClr val="tx2"/>
          </a:solidFill>
          <a:latin typeface="Arial" pitchFamily="34" charset="0"/>
          <a:ea typeface="宋体" pitchFamily="2" charset="-122"/>
        </a:defRPr>
      </a:lvl3pPr>
      <a:lvl4pPr algn="ctr" rtl="0" eaLnBrk="0" fontAlgn="base" hangingPunct="0">
        <a:spcBef>
          <a:spcPct val="0"/>
        </a:spcBef>
        <a:spcAft>
          <a:spcPct val="0"/>
        </a:spcAft>
        <a:defRPr sz="4400">
          <a:solidFill>
            <a:schemeClr val="tx2"/>
          </a:solidFill>
          <a:latin typeface="Arial" pitchFamily="34" charset="0"/>
          <a:ea typeface="宋体" pitchFamily="2" charset="-122"/>
        </a:defRPr>
      </a:lvl4pPr>
      <a:lvl5pPr algn="ctr" rtl="0" eaLnBrk="0" fontAlgn="base" hangingPunct="0">
        <a:spcBef>
          <a:spcPct val="0"/>
        </a:spcBef>
        <a:spcAft>
          <a:spcPct val="0"/>
        </a:spcAft>
        <a:defRPr sz="4400">
          <a:solidFill>
            <a:schemeClr val="tx2"/>
          </a:solidFill>
          <a:latin typeface="Arial" pitchFamily="34" charset="0"/>
          <a:ea typeface="宋体" pitchFamily="2" charset="-122"/>
        </a:defRPr>
      </a:lvl5pPr>
      <a:lvl6pPr marL="457200" algn="ctr" rtl="0" eaLnBrk="0" fontAlgn="base" hangingPunct="0">
        <a:spcBef>
          <a:spcPct val="0"/>
        </a:spcBef>
        <a:spcAft>
          <a:spcPct val="0"/>
        </a:spcAft>
        <a:defRPr sz="4400">
          <a:solidFill>
            <a:schemeClr val="tx2"/>
          </a:solidFill>
          <a:latin typeface="Arial" pitchFamily="34" charset="0"/>
          <a:ea typeface="宋体" pitchFamily="2" charset="-122"/>
        </a:defRPr>
      </a:lvl6pPr>
      <a:lvl7pPr marL="914400" algn="ctr" rtl="0" eaLnBrk="0" fontAlgn="base" hangingPunct="0">
        <a:spcBef>
          <a:spcPct val="0"/>
        </a:spcBef>
        <a:spcAft>
          <a:spcPct val="0"/>
        </a:spcAft>
        <a:defRPr sz="4400">
          <a:solidFill>
            <a:schemeClr val="tx2"/>
          </a:solidFill>
          <a:latin typeface="Arial" pitchFamily="34" charset="0"/>
          <a:ea typeface="宋体" pitchFamily="2" charset="-122"/>
        </a:defRPr>
      </a:lvl7pPr>
      <a:lvl8pPr marL="1371600" algn="ctr" rtl="0" eaLnBrk="0" fontAlgn="base" hangingPunct="0">
        <a:spcBef>
          <a:spcPct val="0"/>
        </a:spcBef>
        <a:spcAft>
          <a:spcPct val="0"/>
        </a:spcAft>
        <a:defRPr sz="4400">
          <a:solidFill>
            <a:schemeClr val="tx2"/>
          </a:solidFill>
          <a:latin typeface="Arial" pitchFamily="34" charset="0"/>
          <a:ea typeface="宋体" pitchFamily="2" charset="-122"/>
        </a:defRPr>
      </a:lvl8pPr>
      <a:lvl9pPr marL="1828800" algn="ctr" rtl="0" eaLnBrk="0" fontAlgn="base" hangingPunct="0">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bwMode="auto">
      <p:bgPr>
        <a:gradFill rotWithShape="1">
          <a:gsLst>
            <a:gs pos="0">
              <a:srgbClr val="000000"/>
            </a:gs>
            <a:gs pos="10001">
              <a:srgbClr val="000000"/>
            </a:gs>
            <a:gs pos="30000">
              <a:srgbClr val="000040"/>
            </a:gs>
            <a:gs pos="53999">
              <a:srgbClr val="400040"/>
            </a:gs>
            <a:gs pos="100000">
              <a:srgbClr val="000000"/>
            </a:gs>
          </a:gsLst>
          <a:lin ang="5400000"/>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b="0">
                <a:latin typeface="+mn-lt"/>
                <a:ea typeface="+mn-ea"/>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b="0">
                <a:latin typeface="+mn-lt"/>
                <a:ea typeface="+mn-ea"/>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b="0">
                <a:latin typeface="+mn-lt"/>
                <a:ea typeface="+mn-ea"/>
              </a:defRPr>
            </a:lvl1pPr>
          </a:lstStyle>
          <a:p>
            <a:pPr fontAlgn="base">
              <a:spcBef>
                <a:spcPct val="0"/>
              </a:spcBef>
              <a:spcAft>
                <a:spcPct val="0"/>
              </a:spcAft>
              <a:defRPr/>
            </a:pPr>
            <a:fld id="{E111E5D8-1ACD-44AC-BFF5-ACEFFA80E354}"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684857906"/>
      </p:ext>
    </p:extLst>
  </p:cSld>
  <p:clrMap bg1="lt1" tx1="dk1" bg2="lt2" tx2="dk2" accent1="accent1" accent2="accent2" accent3="accent3" accent4="accent4" accent5="accent5" accent6="accent6" hlink="hlink" folHlink="folHlink"/>
  <p:sldLayoutIdLst>
    <p:sldLayoutId id="2147484400" r:id="rId1"/>
    <p:sldLayoutId id="2147484401" r:id="rId2"/>
    <p:sldLayoutId id="2147484402" r:id="rId3"/>
    <p:sldLayoutId id="2147484403" r:id="rId4"/>
    <p:sldLayoutId id="2147484404" r:id="rId5"/>
    <p:sldLayoutId id="2147484405" r:id="rId6"/>
    <p:sldLayoutId id="2147484406" r:id="rId7"/>
    <p:sldLayoutId id="2147484407" r:id="rId8"/>
    <p:sldLayoutId id="2147484408" r:id="rId9"/>
    <p:sldLayoutId id="2147484409" r:id="rId10"/>
    <p:sldLayoutId id="2147484410"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ea typeface="宋体" pitchFamily="2" charset="-122"/>
        </a:defRPr>
      </a:lvl2pPr>
      <a:lvl3pPr algn="ctr" rtl="0" eaLnBrk="0" fontAlgn="base" hangingPunct="0">
        <a:spcBef>
          <a:spcPct val="0"/>
        </a:spcBef>
        <a:spcAft>
          <a:spcPct val="0"/>
        </a:spcAft>
        <a:defRPr sz="4400">
          <a:solidFill>
            <a:schemeClr val="tx2"/>
          </a:solidFill>
          <a:latin typeface="Arial" pitchFamily="34" charset="0"/>
          <a:ea typeface="宋体" pitchFamily="2" charset="-122"/>
        </a:defRPr>
      </a:lvl3pPr>
      <a:lvl4pPr algn="ctr" rtl="0" eaLnBrk="0" fontAlgn="base" hangingPunct="0">
        <a:spcBef>
          <a:spcPct val="0"/>
        </a:spcBef>
        <a:spcAft>
          <a:spcPct val="0"/>
        </a:spcAft>
        <a:defRPr sz="4400">
          <a:solidFill>
            <a:schemeClr val="tx2"/>
          </a:solidFill>
          <a:latin typeface="Arial" pitchFamily="34" charset="0"/>
          <a:ea typeface="宋体" pitchFamily="2" charset="-122"/>
        </a:defRPr>
      </a:lvl4pPr>
      <a:lvl5pPr algn="ctr" rtl="0" eaLnBrk="0" fontAlgn="base" hangingPunct="0">
        <a:spcBef>
          <a:spcPct val="0"/>
        </a:spcBef>
        <a:spcAft>
          <a:spcPct val="0"/>
        </a:spcAft>
        <a:defRPr sz="4400">
          <a:solidFill>
            <a:schemeClr val="tx2"/>
          </a:solidFill>
          <a:latin typeface="Arial" pitchFamily="34" charset="0"/>
          <a:ea typeface="宋体" pitchFamily="2" charset="-122"/>
        </a:defRPr>
      </a:lvl5pPr>
      <a:lvl6pPr marL="457200" algn="ctr" rtl="0" fontAlgn="base">
        <a:spcBef>
          <a:spcPct val="0"/>
        </a:spcBef>
        <a:spcAft>
          <a:spcPct val="0"/>
        </a:spcAft>
        <a:defRPr sz="4400">
          <a:solidFill>
            <a:schemeClr val="tx2"/>
          </a:solidFill>
          <a:latin typeface="Arial" pitchFamily="34" charset="0"/>
          <a:ea typeface="宋体" pitchFamily="2" charset="-122"/>
        </a:defRPr>
      </a:lvl6pPr>
      <a:lvl7pPr marL="914400" algn="ctr" rtl="0" fontAlgn="base">
        <a:spcBef>
          <a:spcPct val="0"/>
        </a:spcBef>
        <a:spcAft>
          <a:spcPct val="0"/>
        </a:spcAft>
        <a:defRPr sz="4400">
          <a:solidFill>
            <a:schemeClr val="tx2"/>
          </a:solidFill>
          <a:latin typeface="Arial" pitchFamily="34" charset="0"/>
          <a:ea typeface="宋体" pitchFamily="2" charset="-122"/>
        </a:defRPr>
      </a:lvl7pPr>
      <a:lvl8pPr marL="1371600" algn="ctr" rtl="0" fontAlgn="base">
        <a:spcBef>
          <a:spcPct val="0"/>
        </a:spcBef>
        <a:spcAft>
          <a:spcPct val="0"/>
        </a:spcAft>
        <a:defRPr sz="4400">
          <a:solidFill>
            <a:schemeClr val="tx2"/>
          </a:solidFill>
          <a:latin typeface="Arial" pitchFamily="34" charset="0"/>
          <a:ea typeface="宋体" pitchFamily="2" charset="-122"/>
        </a:defRPr>
      </a:lvl8pPr>
      <a:lvl9pPr marL="1828800" algn="ctr" rtl="0" fontAlgn="base">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image" Target="../media/image35.wmf"/><Relationship Id="rId1" Type="http://schemas.openxmlformats.org/officeDocument/2006/relationships/slideLayout" Target="../slideLayouts/slideLayout51.xml"/><Relationship Id="rId6" Type="http://schemas.openxmlformats.org/officeDocument/2006/relationships/image" Target="../media/image39.jpeg"/><Relationship Id="rId5" Type="http://schemas.openxmlformats.org/officeDocument/2006/relationships/image" Target="../media/image38.wmf"/><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0.xml"/></Relationships>
</file>

<file path=ppt/slides/_rels/slide1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58.xml"/></Relationships>
</file>

<file path=ppt/slides/_rels/slide1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14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1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63.xml"/><Relationship Id="rId4" Type="http://schemas.openxmlformats.org/officeDocument/2006/relationships/image" Target="../media/image48.jpeg"/></Relationships>
</file>

<file path=ppt/slides/_rels/slide1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29.xml"/><Relationship Id="rId4" Type="http://schemas.openxmlformats.org/officeDocument/2006/relationships/image" Target="../media/image51.wmf"/></Relationships>
</file>

<file path=ppt/slides/_rels/slide19.xml.rels><?xml version="1.0" encoding="UTF-8" standalone="yes"?>
<Relationships xmlns="http://schemas.openxmlformats.org/package/2006/relationships"><Relationship Id="rId3" Type="http://schemas.openxmlformats.org/officeDocument/2006/relationships/image" Target="../media/image52.jpeg"/><Relationship Id="rId7" Type="http://schemas.openxmlformats.org/officeDocument/2006/relationships/image" Target="../media/image56.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63.jpeg"/><Relationship Id="rId3" Type="http://schemas.openxmlformats.org/officeDocument/2006/relationships/image" Target="../media/image58.jpeg"/><Relationship Id="rId7" Type="http://schemas.openxmlformats.org/officeDocument/2006/relationships/image" Target="../media/image62.jpeg"/><Relationship Id="rId2" Type="http://schemas.openxmlformats.org/officeDocument/2006/relationships/image" Target="../media/image57.jpeg"/><Relationship Id="rId1" Type="http://schemas.openxmlformats.org/officeDocument/2006/relationships/slideLayout" Target="../slideLayouts/slideLayout80.xml"/><Relationship Id="rId6" Type="http://schemas.openxmlformats.org/officeDocument/2006/relationships/image" Target="../media/image61.jpeg"/><Relationship Id="rId5" Type="http://schemas.openxmlformats.org/officeDocument/2006/relationships/image" Target="../media/image60.jpeg"/><Relationship Id="rId4" Type="http://schemas.openxmlformats.org/officeDocument/2006/relationships/image" Target="../media/image59.jpeg"/><Relationship Id="rId9" Type="http://schemas.openxmlformats.org/officeDocument/2006/relationships/image" Target="../media/image64.png"/></Relationships>
</file>

<file path=ppt/slides/_rels/slide21.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15.xml"/><Relationship Id="rId1" Type="http://schemas.openxmlformats.org/officeDocument/2006/relationships/slideLayout" Target="../slideLayouts/slideLayout51.xml"/><Relationship Id="rId4" Type="http://schemas.openxmlformats.org/officeDocument/2006/relationships/image" Target="../media/image66.png"/></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67.jpeg"/><Relationship Id="rId1" Type="http://schemas.openxmlformats.org/officeDocument/2006/relationships/slideLayout" Target="../slideLayouts/slideLayout51.xml"/></Relationships>
</file>

<file path=ppt/slides/_rels/slide2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6.xml"/><Relationship Id="rId1" Type="http://schemas.openxmlformats.org/officeDocument/2006/relationships/slideLayout" Target="../slideLayouts/slideLayout39.xml"/><Relationship Id="rId5" Type="http://schemas.openxmlformats.org/officeDocument/2006/relationships/image" Target="../media/image70.png"/><Relationship Id="rId4" Type="http://schemas.openxmlformats.org/officeDocument/2006/relationships/image" Target="../media/image69.png"/></Relationships>
</file>

<file path=ppt/slides/_rels/slide2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7.xml"/><Relationship Id="rId1" Type="http://schemas.openxmlformats.org/officeDocument/2006/relationships/slideLayout" Target="../slideLayouts/slideLayout29.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19.xml"/><Relationship Id="rId1" Type="http://schemas.openxmlformats.org/officeDocument/2006/relationships/slideLayout" Target="../slideLayouts/slideLayout40.xml"/></Relationships>
</file>

<file path=ppt/slides/_rels/slide2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0.xml"/><Relationship Id="rId1" Type="http://schemas.openxmlformats.org/officeDocument/2006/relationships/slideLayout" Target="../slideLayouts/slideLayout10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9.xml"/></Relationships>
</file>

<file path=ppt/slides/_rels/slide29.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22.xml"/><Relationship Id="rId1" Type="http://schemas.openxmlformats.org/officeDocument/2006/relationships/slideLayout" Target="../slideLayouts/slideLayout51.xml"/></Relationships>
</file>

<file path=ppt/slides/_rels/slide3.xml.rels><?xml version="1.0" encoding="UTF-8" standalone="yes"?>
<Relationships xmlns="http://schemas.openxmlformats.org/package/2006/relationships"><Relationship Id="rId8" Type="http://schemas.openxmlformats.org/officeDocument/2006/relationships/image" Target="../media/image14.jpeg"/><Relationship Id="rId13" Type="http://schemas.openxmlformats.org/officeDocument/2006/relationships/image" Target="../media/image19.jpeg"/><Relationship Id="rId3" Type="http://schemas.openxmlformats.org/officeDocument/2006/relationships/image" Target="../media/image9.jpeg"/><Relationship Id="rId7" Type="http://schemas.openxmlformats.org/officeDocument/2006/relationships/image" Target="../media/image13.jpeg"/><Relationship Id="rId12"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96.xml"/><Relationship Id="rId6" Type="http://schemas.openxmlformats.org/officeDocument/2006/relationships/image" Target="../media/image12.jpeg"/><Relationship Id="rId11" Type="http://schemas.openxmlformats.org/officeDocument/2006/relationships/image" Target="../media/image17.jpeg"/><Relationship Id="rId5" Type="http://schemas.openxmlformats.org/officeDocument/2006/relationships/image" Target="../media/image11.jpeg"/><Relationship Id="rId10" Type="http://schemas.openxmlformats.org/officeDocument/2006/relationships/image" Target="../media/image16.jpeg"/><Relationship Id="rId4" Type="http://schemas.openxmlformats.org/officeDocument/2006/relationships/image" Target="../media/image10.gif"/><Relationship Id="rId9" Type="http://schemas.openxmlformats.org/officeDocument/2006/relationships/image" Target="../media/image15.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67.xml"/></Relationships>
</file>

<file path=ppt/slides/_rels/slide31.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4.xml"/><Relationship Id="rId1" Type="http://schemas.openxmlformats.org/officeDocument/2006/relationships/slideLayout" Target="../slideLayouts/slideLayout167.xml"/><Relationship Id="rId4" Type="http://schemas.openxmlformats.org/officeDocument/2006/relationships/image" Target="../media/image79.png"/></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45.xml"/></Relationships>
</file>

<file path=ppt/slides/_rels/slide33.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36.xml.rels><?xml version="1.0" encoding="UTF-8" standalone="yes"?>
<Relationships xmlns="http://schemas.openxmlformats.org/package/2006/relationships"><Relationship Id="rId8" Type="http://schemas.openxmlformats.org/officeDocument/2006/relationships/image" Target="../media/image92.emf"/><Relationship Id="rId3" Type="http://schemas.openxmlformats.org/officeDocument/2006/relationships/image" Target="../media/image87.emf"/><Relationship Id="rId7" Type="http://schemas.openxmlformats.org/officeDocument/2006/relationships/image" Target="../media/image91.emf"/><Relationship Id="rId2" Type="http://schemas.openxmlformats.org/officeDocument/2006/relationships/image" Target="../media/image86.emf"/><Relationship Id="rId1" Type="http://schemas.openxmlformats.org/officeDocument/2006/relationships/slideLayout" Target="../slideLayouts/slideLayout185.xml"/><Relationship Id="rId6" Type="http://schemas.openxmlformats.org/officeDocument/2006/relationships/image" Target="../media/image90.emf"/><Relationship Id="rId5" Type="http://schemas.openxmlformats.org/officeDocument/2006/relationships/image" Target="../media/image89.emf"/><Relationship Id="rId10" Type="http://schemas.openxmlformats.org/officeDocument/2006/relationships/image" Target="../media/image94.emf"/><Relationship Id="rId4" Type="http://schemas.openxmlformats.org/officeDocument/2006/relationships/image" Target="../media/image88.emf"/><Relationship Id="rId9" Type="http://schemas.openxmlformats.org/officeDocument/2006/relationships/image" Target="../media/image93.emf"/></Relationships>
</file>

<file path=ppt/slides/_rels/slide37.xml.rels><?xml version="1.0" encoding="UTF-8" standalone="yes"?>
<Relationships xmlns="http://schemas.openxmlformats.org/package/2006/relationships"><Relationship Id="rId8" Type="http://schemas.openxmlformats.org/officeDocument/2006/relationships/image" Target="../media/image14.jpeg"/><Relationship Id="rId13" Type="http://schemas.openxmlformats.org/officeDocument/2006/relationships/image" Target="../media/image19.jpeg"/><Relationship Id="rId3" Type="http://schemas.openxmlformats.org/officeDocument/2006/relationships/image" Target="../media/image9.jpeg"/><Relationship Id="rId7" Type="http://schemas.openxmlformats.org/officeDocument/2006/relationships/image" Target="../media/image13.jpeg"/><Relationship Id="rId12" Type="http://schemas.openxmlformats.org/officeDocument/2006/relationships/image" Target="../media/image18.jpeg"/><Relationship Id="rId2" Type="http://schemas.openxmlformats.org/officeDocument/2006/relationships/notesSlide" Target="../notesSlides/notesSlide26.xml"/><Relationship Id="rId1" Type="http://schemas.openxmlformats.org/officeDocument/2006/relationships/slideLayout" Target="../slideLayouts/slideLayout96.xml"/><Relationship Id="rId6" Type="http://schemas.openxmlformats.org/officeDocument/2006/relationships/image" Target="../media/image12.jpeg"/><Relationship Id="rId11" Type="http://schemas.openxmlformats.org/officeDocument/2006/relationships/image" Target="../media/image17.jpeg"/><Relationship Id="rId5" Type="http://schemas.openxmlformats.org/officeDocument/2006/relationships/image" Target="../media/image11.jpeg"/><Relationship Id="rId10" Type="http://schemas.openxmlformats.org/officeDocument/2006/relationships/image" Target="../media/image16.jpeg"/><Relationship Id="rId4" Type="http://schemas.openxmlformats.org/officeDocument/2006/relationships/image" Target="../media/image10.gif"/><Relationship Id="rId9" Type="http://schemas.openxmlformats.org/officeDocument/2006/relationships/image" Target="../media/image15.jpeg"/></Relationships>
</file>

<file path=ppt/slides/_rels/slide38.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95.png"/><Relationship Id="rId1" Type="http://schemas.openxmlformats.org/officeDocument/2006/relationships/slideLayout" Target="../slideLayouts/slideLayout91.xml"/><Relationship Id="rId4" Type="http://schemas.openxmlformats.org/officeDocument/2006/relationships/image" Target="../media/image97.png"/></Relationships>
</file>

<file path=ppt/slides/_rels/slide39.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173.xml"/><Relationship Id="rId4" Type="http://schemas.openxmlformats.org/officeDocument/2006/relationships/image" Target="../media/image100.png"/></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6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13.xml"/></Relationships>
</file>

<file path=ppt/slides/_rels/slide42.xml.rels><?xml version="1.0" encoding="UTF-8" standalone="yes"?>
<Relationships xmlns="http://schemas.openxmlformats.org/package/2006/relationships"><Relationship Id="rId3" Type="http://schemas.openxmlformats.org/officeDocument/2006/relationships/image" Target="../media/image101.emf"/><Relationship Id="rId2" Type="http://schemas.openxmlformats.org/officeDocument/2006/relationships/notesSlide" Target="../notesSlides/notesSlide29.xml"/><Relationship Id="rId1" Type="http://schemas.openxmlformats.org/officeDocument/2006/relationships/slideLayout" Target="../slideLayouts/slideLayout113.xml"/><Relationship Id="rId4" Type="http://schemas.openxmlformats.org/officeDocument/2006/relationships/image" Target="../media/image102.emf"/></Relationships>
</file>

<file path=ppt/slides/_rels/slide43.xml.rels><?xml version="1.0" encoding="UTF-8" standalone="yes"?>
<Relationships xmlns="http://schemas.openxmlformats.org/package/2006/relationships"><Relationship Id="rId3" Type="http://schemas.openxmlformats.org/officeDocument/2006/relationships/image" Target="../media/image91.emf"/><Relationship Id="rId2" Type="http://schemas.openxmlformats.org/officeDocument/2006/relationships/image" Target="../media/image90.emf"/><Relationship Id="rId1" Type="http://schemas.openxmlformats.org/officeDocument/2006/relationships/slideLayout" Target="../slideLayouts/slideLayout157.xml"/><Relationship Id="rId4" Type="http://schemas.openxmlformats.org/officeDocument/2006/relationships/image" Target="../media/image103.emf"/></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13.xml"/><Relationship Id="rId1" Type="http://schemas.openxmlformats.org/officeDocument/2006/relationships/vmlDrawing" Target="../drawings/vmlDrawing2.vml"/><Relationship Id="rId5" Type="http://schemas.openxmlformats.org/officeDocument/2006/relationships/image" Target="../media/image104.wmf"/><Relationship Id="rId4" Type="http://schemas.openxmlformats.org/officeDocument/2006/relationships/oleObject" Target="../embeddings/oleObject2.bin"/></Relationships>
</file>

<file path=ppt/slides/_rels/slide45.xml.rels><?xml version="1.0" encoding="UTF-8" standalone="yes"?>
<Relationships xmlns="http://schemas.openxmlformats.org/package/2006/relationships"><Relationship Id="rId3" Type="http://schemas.openxmlformats.org/officeDocument/2006/relationships/image" Target="../media/image105.emf"/><Relationship Id="rId2" Type="http://schemas.openxmlformats.org/officeDocument/2006/relationships/notesSlide" Target="../notesSlides/notesSlide31.xml"/><Relationship Id="rId1" Type="http://schemas.openxmlformats.org/officeDocument/2006/relationships/slideLayout" Target="../slideLayouts/slideLayout113.xml"/><Relationship Id="rId4" Type="http://schemas.openxmlformats.org/officeDocument/2006/relationships/image" Target="../media/image106.emf"/></Relationships>
</file>

<file path=ppt/slides/_rels/slide46.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32.xml"/><Relationship Id="rId1" Type="http://schemas.openxmlformats.org/officeDocument/2006/relationships/slideLayout" Target="../slideLayouts/slideLayout113.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08.png"/></Relationships>
</file>

<file path=ppt/slides/_rels/slide47.xml.rels><?xml version="1.0" encoding="UTF-8" standalone="yes"?>
<Relationships xmlns="http://schemas.openxmlformats.org/package/2006/relationships"><Relationship Id="rId8" Type="http://schemas.openxmlformats.org/officeDocument/2006/relationships/image" Target="../media/image1110.png"/><Relationship Id="rId3" Type="http://schemas.openxmlformats.org/officeDocument/2006/relationships/image" Target="../media/image111.png"/><Relationship Id="rId7" Type="http://schemas.openxmlformats.org/officeDocument/2006/relationships/image" Target="../media/image115.emf"/><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114.jpeg"/><Relationship Id="rId5" Type="http://schemas.openxmlformats.org/officeDocument/2006/relationships/image" Target="../media/image113.png"/><Relationship Id="rId4" Type="http://schemas.openxmlformats.org/officeDocument/2006/relationships/image" Target="../media/image112.png"/></Relationships>
</file>

<file path=ppt/slides/_rels/slide48.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34.xml"/><Relationship Id="rId1" Type="http://schemas.openxmlformats.org/officeDocument/2006/relationships/slideLayout" Target="../slideLayouts/slideLayout11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12.xml"/></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63.xml"/><Relationship Id="rId5" Type="http://schemas.openxmlformats.org/officeDocument/2006/relationships/image" Target="../media/image24.jpeg"/><Relationship Id="rId4" Type="http://schemas.openxmlformats.org/officeDocument/2006/relationships/image" Target="../media/image23.jpe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25.wmf"/><Relationship Id="rId3" Type="http://schemas.openxmlformats.org/officeDocument/2006/relationships/notesSlide" Target="../notesSlides/notesSlide6.xml"/><Relationship Id="rId7" Type="http://schemas.openxmlformats.org/officeDocument/2006/relationships/oleObject" Target="../embeddings/oleObject1.bin"/><Relationship Id="rId2" Type="http://schemas.openxmlformats.org/officeDocument/2006/relationships/slideLayout" Target="../slideLayouts/slideLayout40.xml"/><Relationship Id="rId1" Type="http://schemas.openxmlformats.org/officeDocument/2006/relationships/vmlDrawing" Target="../drawings/vmlDrawing1.v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wmf"/></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0.wmf"/><Relationship Id="rId7"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51.xml"/><Relationship Id="rId6" Type="http://schemas.openxmlformats.org/officeDocument/2006/relationships/image" Target="../media/image33.png"/><Relationship Id="rId5" Type="http://schemas.openxmlformats.org/officeDocument/2006/relationships/image" Target="../media/image32.wmf"/><Relationship Id="rId4" Type="http://schemas.openxmlformats.org/officeDocument/2006/relationships/image" Target="../media/image31.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6" name="标题 1"/>
          <p:cNvSpPr txBox="1">
            <a:spLocks/>
          </p:cNvSpPr>
          <p:nvPr/>
        </p:nvSpPr>
        <p:spPr bwMode="auto">
          <a:xfrm>
            <a:off x="36513" y="1196405"/>
            <a:ext cx="9072562" cy="1440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a:defRPr sz="2000">
                <a:solidFill>
                  <a:schemeClr val="tx1"/>
                </a:solidFill>
                <a:latin typeface="Arial" pitchFamily="34" charset="0"/>
                <a:ea typeface="宋体" pitchFamily="2" charset="-122"/>
              </a:defRPr>
            </a:lvl6pPr>
            <a:lvl7pPr>
              <a:defRPr sz="2000">
                <a:solidFill>
                  <a:schemeClr val="tx1"/>
                </a:solidFill>
                <a:latin typeface="Arial" pitchFamily="34" charset="0"/>
                <a:ea typeface="宋体" pitchFamily="2" charset="-122"/>
              </a:defRPr>
            </a:lvl7pPr>
            <a:lvl8pPr>
              <a:defRPr sz="2000">
                <a:solidFill>
                  <a:schemeClr val="tx1"/>
                </a:solidFill>
                <a:latin typeface="Arial" pitchFamily="34" charset="0"/>
                <a:ea typeface="宋体" pitchFamily="2" charset="-122"/>
              </a:defRPr>
            </a:lvl8pPr>
            <a:lvl9pPr>
              <a:defRPr sz="2000">
                <a:solidFill>
                  <a:schemeClr val="tx1"/>
                </a:solidFill>
                <a:latin typeface="Arial" pitchFamily="34" charset="0"/>
                <a:ea typeface="宋体" pitchFamily="2" charset="-122"/>
              </a:defRPr>
            </a:lvl9pPr>
          </a:lstStyle>
          <a:p>
            <a:pPr algn="ctr" fontAlgn="base">
              <a:spcBef>
                <a:spcPts val="600"/>
              </a:spcBef>
              <a:spcAft>
                <a:spcPct val="0"/>
              </a:spcAft>
            </a:pPr>
            <a:r>
              <a:rPr lang="en-US" altLang="zh-CN" sz="2800" b="1" dirty="0" smtClean="0">
                <a:solidFill>
                  <a:srgbClr val="FFFF00"/>
                </a:solidFill>
                <a:latin typeface="Calibri" pitchFamily="34" charset="0"/>
              </a:rPr>
              <a:t>Quantum Anomalous Hall Effect and </a:t>
            </a:r>
            <a:r>
              <a:rPr lang="en-US" altLang="zh-CN" sz="2800" b="1" dirty="0" err="1" smtClean="0">
                <a:solidFill>
                  <a:srgbClr val="FFFF00"/>
                </a:solidFill>
                <a:latin typeface="Calibri" pitchFamily="34" charset="0"/>
              </a:rPr>
              <a:t>Majorana</a:t>
            </a:r>
            <a:r>
              <a:rPr lang="en-US" altLang="zh-CN" sz="2800" b="1" dirty="0" smtClean="0">
                <a:solidFill>
                  <a:srgbClr val="FFFF00"/>
                </a:solidFill>
                <a:latin typeface="Calibri" pitchFamily="34" charset="0"/>
              </a:rPr>
              <a:t> Fermion</a:t>
            </a:r>
            <a:endParaRPr lang="en-US" altLang="zh-CN" sz="2800" b="1" dirty="0">
              <a:solidFill>
                <a:srgbClr val="FFFF00"/>
              </a:solidFill>
              <a:latin typeface="Calibri" pitchFamily="34" charset="0"/>
            </a:endParaRPr>
          </a:p>
        </p:txBody>
      </p:sp>
      <p:pic>
        <p:nvPicPr>
          <p:cNvPr id="359427" name="Picture 4" descr="se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748734"/>
            <a:ext cx="1115616" cy="1115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9428" name="标题 1"/>
          <p:cNvSpPr txBox="1">
            <a:spLocks/>
          </p:cNvSpPr>
          <p:nvPr/>
        </p:nvSpPr>
        <p:spPr bwMode="auto">
          <a:xfrm>
            <a:off x="1794421" y="3628553"/>
            <a:ext cx="5786438" cy="174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a:defRPr sz="2000">
                <a:solidFill>
                  <a:schemeClr val="tx1"/>
                </a:solidFill>
                <a:latin typeface="Arial" pitchFamily="34" charset="0"/>
                <a:ea typeface="宋体" pitchFamily="2" charset="-122"/>
              </a:defRPr>
            </a:lvl6pPr>
            <a:lvl7pPr>
              <a:defRPr sz="2000">
                <a:solidFill>
                  <a:schemeClr val="tx1"/>
                </a:solidFill>
                <a:latin typeface="Arial" pitchFamily="34" charset="0"/>
                <a:ea typeface="宋体" pitchFamily="2" charset="-122"/>
              </a:defRPr>
            </a:lvl7pPr>
            <a:lvl8pPr>
              <a:defRPr sz="2000">
                <a:solidFill>
                  <a:schemeClr val="tx1"/>
                </a:solidFill>
                <a:latin typeface="Arial" pitchFamily="34" charset="0"/>
                <a:ea typeface="宋体" pitchFamily="2" charset="-122"/>
              </a:defRPr>
            </a:lvl8pPr>
            <a:lvl9pPr>
              <a:defRPr sz="2000">
                <a:solidFill>
                  <a:schemeClr val="tx1"/>
                </a:solidFill>
                <a:latin typeface="Arial" pitchFamily="34" charset="0"/>
                <a:ea typeface="宋体" pitchFamily="2" charset="-122"/>
              </a:defRPr>
            </a:lvl9pPr>
          </a:lstStyle>
          <a:p>
            <a:pPr algn="ctr" fontAlgn="base">
              <a:lnSpc>
                <a:spcPct val="150000"/>
              </a:lnSpc>
              <a:spcBef>
                <a:spcPct val="0"/>
              </a:spcBef>
              <a:spcAft>
                <a:spcPts val="600"/>
              </a:spcAft>
            </a:pPr>
            <a:r>
              <a:rPr lang="en-US" altLang="zh-CN" sz="2000" b="1" dirty="0">
                <a:solidFill>
                  <a:srgbClr val="FFFFFF"/>
                </a:solidFill>
                <a:ea typeface="楷体" pitchFamily="49" charset="-122"/>
              </a:rPr>
              <a:t>Department of Physics</a:t>
            </a:r>
          </a:p>
          <a:p>
            <a:pPr algn="ctr" fontAlgn="base">
              <a:lnSpc>
                <a:spcPct val="150000"/>
              </a:lnSpc>
              <a:spcBef>
                <a:spcPct val="0"/>
              </a:spcBef>
              <a:spcAft>
                <a:spcPts val="600"/>
              </a:spcAft>
            </a:pPr>
            <a:r>
              <a:rPr lang="en-US" altLang="zh-CN" sz="2000" b="1" dirty="0">
                <a:solidFill>
                  <a:srgbClr val="FFFFFF"/>
                </a:solidFill>
                <a:ea typeface="楷体" pitchFamily="49" charset="-122"/>
              </a:rPr>
              <a:t>Tsinghua University </a:t>
            </a:r>
            <a:r>
              <a:rPr lang="en-US" altLang="zh-CN" sz="2000" b="1" dirty="0" smtClean="0">
                <a:solidFill>
                  <a:srgbClr val="FFFFFF"/>
                </a:solidFill>
                <a:ea typeface="楷体" pitchFamily="49" charset="-122"/>
              </a:rPr>
              <a:t>(</a:t>
            </a:r>
            <a:r>
              <a:rPr lang="zh-CN" altLang="en-US" sz="2000" b="1" dirty="0" smtClean="0">
                <a:solidFill>
                  <a:srgbClr val="FFFFFF"/>
                </a:solidFill>
                <a:ea typeface="楷体" pitchFamily="49" charset="-122"/>
              </a:rPr>
              <a:t>清华大学</a:t>
            </a:r>
            <a:r>
              <a:rPr lang="en-US" altLang="zh-CN" sz="2000" b="1" dirty="0" smtClean="0">
                <a:solidFill>
                  <a:srgbClr val="FFFFFF"/>
                </a:solidFill>
                <a:ea typeface="楷体" pitchFamily="49" charset="-122"/>
              </a:rPr>
              <a:t>)</a:t>
            </a:r>
            <a:endParaRPr lang="en-US" altLang="zh-CN" sz="2000" b="1" dirty="0">
              <a:solidFill>
                <a:srgbClr val="FFFFFF"/>
              </a:solidFill>
              <a:ea typeface="楷体" pitchFamily="49" charset="-122"/>
            </a:endParaRPr>
          </a:p>
        </p:txBody>
      </p:sp>
      <p:sp>
        <p:nvSpPr>
          <p:cNvPr id="359430" name="矩形 1"/>
          <p:cNvSpPr>
            <a:spLocks noChangeArrowheads="1"/>
          </p:cNvSpPr>
          <p:nvPr/>
        </p:nvSpPr>
        <p:spPr bwMode="auto">
          <a:xfrm>
            <a:off x="3897199" y="3128209"/>
            <a:ext cx="1580882" cy="496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fontAlgn="base">
              <a:lnSpc>
                <a:spcPct val="150000"/>
              </a:lnSpc>
              <a:spcBef>
                <a:spcPct val="0"/>
              </a:spcBef>
              <a:spcAft>
                <a:spcPts val="600"/>
              </a:spcAft>
            </a:pPr>
            <a:r>
              <a:rPr lang="en-US" altLang="zh-CN" sz="2000" b="1" dirty="0">
                <a:solidFill>
                  <a:srgbClr val="FFFFFF"/>
                </a:solidFill>
                <a:ea typeface="楷体" pitchFamily="49" charset="-122"/>
              </a:rPr>
              <a:t>Qi-Kun </a:t>
            </a:r>
            <a:r>
              <a:rPr lang="en-US" altLang="zh-CN" sz="2000" b="1" dirty="0" err="1">
                <a:solidFill>
                  <a:srgbClr val="FFFFFF"/>
                </a:solidFill>
                <a:ea typeface="楷体" pitchFamily="49" charset="-122"/>
              </a:rPr>
              <a:t>Xue</a:t>
            </a:r>
            <a:endParaRPr lang="zh-CN" altLang="en-US" sz="2400" b="1" dirty="0">
              <a:solidFill>
                <a:srgbClr val="FFFFFF"/>
              </a:solidFill>
              <a:ea typeface="楷体" pitchFamily="49" charset="-122"/>
            </a:endParaRPr>
          </a:p>
        </p:txBody>
      </p:sp>
      <p:sp>
        <p:nvSpPr>
          <p:cNvPr id="7" name="TextBox 1"/>
          <p:cNvSpPr txBox="1">
            <a:spLocks noChangeArrowheads="1"/>
          </p:cNvSpPr>
          <p:nvPr/>
        </p:nvSpPr>
        <p:spPr bwMode="auto">
          <a:xfrm>
            <a:off x="108521" y="159023"/>
            <a:ext cx="885596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r" eaLnBrk="1" fontAlgn="base" hangingPunct="1">
              <a:spcBef>
                <a:spcPct val="0"/>
              </a:spcBef>
              <a:spcAft>
                <a:spcPct val="0"/>
              </a:spcAft>
              <a:defRPr/>
            </a:pPr>
            <a:r>
              <a:rPr lang="en-US" altLang="zh-CN" sz="1200" b="1" dirty="0" smtClean="0">
                <a:solidFill>
                  <a:srgbClr val="DAEDEF">
                    <a:lumMod val="90000"/>
                  </a:srgbClr>
                </a:solidFill>
                <a:latin typeface="Calibri" pitchFamily="34" charset="0"/>
              </a:rPr>
              <a:t>“Topology in Condensed Matter and High Energy Physics”, </a:t>
            </a:r>
            <a:r>
              <a:rPr lang="en-US" altLang="zh-CN" sz="1200" b="1" dirty="0" err="1" smtClean="0">
                <a:solidFill>
                  <a:srgbClr val="DAEDEF">
                    <a:lumMod val="90000"/>
                  </a:srgbClr>
                </a:solidFill>
                <a:latin typeface="Calibri" pitchFamily="34" charset="0"/>
              </a:rPr>
              <a:t>Croucher</a:t>
            </a:r>
            <a:r>
              <a:rPr lang="en-US" altLang="zh-CN" sz="1200" b="1" dirty="0" smtClean="0">
                <a:solidFill>
                  <a:srgbClr val="DAEDEF">
                    <a:lumMod val="90000"/>
                  </a:srgbClr>
                </a:solidFill>
                <a:latin typeface="Calibri" pitchFamily="34" charset="0"/>
              </a:rPr>
              <a:t> Advanced Study Institute, </a:t>
            </a:r>
          </a:p>
          <a:p>
            <a:pPr algn="r" eaLnBrk="1" fontAlgn="base" hangingPunct="1">
              <a:spcBef>
                <a:spcPct val="0"/>
              </a:spcBef>
              <a:spcAft>
                <a:spcPct val="0"/>
              </a:spcAft>
              <a:defRPr/>
            </a:pPr>
            <a:r>
              <a:rPr lang="en-US" altLang="zh-CN" sz="1200" b="1" dirty="0" smtClean="0">
                <a:solidFill>
                  <a:srgbClr val="DAEDEF">
                    <a:lumMod val="90000"/>
                  </a:srgbClr>
                </a:solidFill>
                <a:latin typeface="Calibri" pitchFamily="34" charset="0"/>
              </a:rPr>
              <a:t>The Chinese University of Hong Kong, Jan. 3-5, 2018</a:t>
            </a:r>
          </a:p>
        </p:txBody>
      </p:sp>
    </p:spTree>
    <p:extLst>
      <p:ext uri="{BB962C8B-B14F-4D97-AF65-F5344CB8AC3E}">
        <p14:creationId xmlns:p14="http://schemas.microsoft.com/office/powerpoint/2010/main" val="41741732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5570"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19625" y="3273251"/>
            <a:ext cx="1852613" cy="290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5571"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44813" y="3233563"/>
            <a:ext cx="1874837"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5572" name="Rectangle 5"/>
          <p:cNvSpPr>
            <a:spLocks noChangeArrowheads="1"/>
          </p:cNvSpPr>
          <p:nvPr/>
        </p:nvSpPr>
        <p:spPr bwMode="auto">
          <a:xfrm>
            <a:off x="419447" y="6197302"/>
            <a:ext cx="307181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000" b="1" i="1" u="none" strike="noStrike" kern="1200" cap="none" spc="0" normalizeH="0" baseline="0" noProof="0" dirty="0" smtClean="0">
                <a:ln>
                  <a:noFill/>
                </a:ln>
                <a:solidFill>
                  <a:srgbClr val="000000"/>
                </a:solidFill>
                <a:effectLst/>
                <a:uLnTx/>
                <a:uFillTx/>
                <a:latin typeface="Calibri" pitchFamily="34" charset="0"/>
                <a:ea typeface="宋体"/>
                <a:cs typeface="+mn-cs"/>
              </a:rPr>
              <a:t>Z. X. Shen:</a:t>
            </a:r>
            <a:r>
              <a:rPr kumimoji="0" lang="en-US" altLang="zh-CN" sz="2000" b="1" i="1" u="none" strike="noStrike" kern="1200" cap="none" spc="0" normalizeH="0" noProof="0" dirty="0" smtClean="0">
                <a:ln>
                  <a:noFill/>
                </a:ln>
                <a:solidFill>
                  <a:srgbClr val="000000"/>
                </a:solidFill>
                <a:effectLst/>
                <a:uLnTx/>
                <a:uFillTx/>
                <a:latin typeface="Calibri" pitchFamily="34" charset="0"/>
                <a:ea typeface="宋体"/>
                <a:cs typeface="+mn-cs"/>
              </a:rPr>
              <a:t> </a:t>
            </a:r>
            <a:r>
              <a:rPr kumimoji="0" lang="en-US" altLang="zh-CN" sz="2000" b="1" i="1" u="none" strike="noStrike" kern="1200" cap="none" spc="0" normalizeH="0" baseline="0" noProof="0" dirty="0" smtClean="0">
                <a:ln>
                  <a:noFill/>
                </a:ln>
                <a:solidFill>
                  <a:srgbClr val="000000"/>
                </a:solidFill>
                <a:effectLst/>
                <a:uLnTx/>
                <a:uFillTx/>
                <a:latin typeface="Calibri" pitchFamily="34" charset="0"/>
                <a:ea typeface="宋体"/>
                <a:cs typeface="+mn-cs"/>
              </a:rPr>
              <a:t>Science </a:t>
            </a:r>
            <a:r>
              <a:rPr kumimoji="0" lang="en-US" altLang="zh-CN" sz="2000" b="1" i="1" u="none" strike="noStrike" kern="1200" cap="none" spc="0" normalizeH="0" baseline="0" noProof="0" dirty="0">
                <a:ln>
                  <a:noFill/>
                </a:ln>
                <a:solidFill>
                  <a:srgbClr val="000000"/>
                </a:solidFill>
                <a:effectLst/>
                <a:uLnTx/>
                <a:uFillTx/>
                <a:latin typeface="Calibri" pitchFamily="34" charset="0"/>
                <a:ea typeface="宋体"/>
                <a:cs typeface="+mn-cs"/>
              </a:rPr>
              <a:t>2009</a:t>
            </a:r>
          </a:p>
        </p:txBody>
      </p:sp>
      <p:pic>
        <p:nvPicPr>
          <p:cNvPr id="365573"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800" y="763588"/>
            <a:ext cx="2663825" cy="209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5574"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7175" y="3309763"/>
            <a:ext cx="2378075" cy="270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5575" name="Rectangle 10"/>
          <p:cNvSpPr>
            <a:spLocks noChangeArrowheads="1"/>
          </p:cNvSpPr>
          <p:nvPr/>
        </p:nvSpPr>
        <p:spPr bwMode="auto">
          <a:xfrm>
            <a:off x="34925" y="692150"/>
            <a:ext cx="2951163" cy="2232025"/>
          </a:xfrm>
          <a:prstGeom prst="rect">
            <a:avLst/>
          </a:prstGeom>
          <a:solidFill>
            <a:schemeClr val="bg1"/>
          </a:solidFill>
          <a:ln w="9525">
            <a:solidFill>
              <a:schemeClr val="bg1"/>
            </a:solid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zh-CN" sz="1800" b="1" i="0" u="none" strike="noStrike" kern="1200" cap="none" spc="0" normalizeH="0" baseline="0" noProof="0">
              <a:ln>
                <a:noFill/>
              </a:ln>
              <a:solidFill>
                <a:srgbClr val="6600FF"/>
              </a:solidFill>
              <a:effectLst/>
              <a:uLnTx/>
              <a:uFillTx/>
              <a:latin typeface="Arial"/>
              <a:ea typeface="宋体"/>
              <a:cs typeface="+mn-cs"/>
            </a:endParaRPr>
          </a:p>
        </p:txBody>
      </p:sp>
      <p:sp>
        <p:nvSpPr>
          <p:cNvPr id="365576" name="Line 11"/>
          <p:cNvSpPr>
            <a:spLocks noChangeShapeType="1"/>
          </p:cNvSpPr>
          <p:nvPr/>
        </p:nvSpPr>
        <p:spPr bwMode="auto">
          <a:xfrm>
            <a:off x="0" y="908050"/>
            <a:ext cx="9144000" cy="0"/>
          </a:xfrm>
          <a:prstGeom prst="line">
            <a:avLst/>
          </a:prstGeom>
          <a:noFill/>
          <a:ln w="12700">
            <a:solidFill>
              <a:schemeClr val="hlink"/>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65577" name="Rectangle 13"/>
          <p:cNvSpPr>
            <a:spLocks noChangeArrowheads="1"/>
          </p:cNvSpPr>
          <p:nvPr/>
        </p:nvSpPr>
        <p:spPr bwMode="auto">
          <a:xfrm>
            <a:off x="971550" y="1196975"/>
            <a:ext cx="1584325" cy="650875"/>
          </a:xfrm>
          <a:prstGeom prst="rect">
            <a:avLst/>
          </a:prstGeom>
          <a:solidFill>
            <a:schemeClr val="accent1"/>
          </a:solidFill>
          <a:ln w="9525">
            <a:solidFill>
              <a:srgbClr val="0066FF"/>
            </a:solidFill>
            <a:miter lim="800000"/>
            <a:headEnd/>
            <a:tailEnd/>
          </a:ln>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a:ln>
                  <a:noFill/>
                </a:ln>
                <a:solidFill>
                  <a:srgbClr val="FF0000"/>
                </a:solidFill>
                <a:effectLst/>
                <a:uLnTx/>
                <a:uFillTx/>
                <a:latin typeface="Calibri" pitchFamily="34" charset="0"/>
                <a:ea typeface="宋体"/>
                <a:cs typeface="+mn-cs"/>
              </a:rPr>
              <a:t>Bi</a:t>
            </a:r>
            <a:r>
              <a:rPr kumimoji="0" lang="en-US" altLang="zh-CN" sz="3600" b="1" i="0" u="none" strike="noStrike" kern="1200" cap="none" spc="0" normalizeH="0" baseline="-25000" noProof="0">
                <a:ln>
                  <a:noFill/>
                </a:ln>
                <a:solidFill>
                  <a:srgbClr val="FF0000"/>
                </a:solidFill>
                <a:effectLst/>
                <a:uLnTx/>
                <a:uFillTx/>
                <a:latin typeface="Calibri" pitchFamily="34" charset="0"/>
                <a:ea typeface="宋体"/>
                <a:cs typeface="+mn-cs"/>
              </a:rPr>
              <a:t>2</a:t>
            </a:r>
            <a:r>
              <a:rPr kumimoji="0" lang="en-US" altLang="zh-CN" sz="3600" b="1" i="0" u="none" strike="noStrike" kern="1200" cap="none" spc="0" normalizeH="0" baseline="0" noProof="0">
                <a:ln>
                  <a:noFill/>
                </a:ln>
                <a:solidFill>
                  <a:srgbClr val="FF0000"/>
                </a:solidFill>
                <a:effectLst/>
                <a:uLnTx/>
                <a:uFillTx/>
                <a:latin typeface="Calibri" pitchFamily="34" charset="0"/>
                <a:ea typeface="宋体"/>
                <a:cs typeface="+mn-cs"/>
              </a:rPr>
              <a:t>Te</a:t>
            </a:r>
            <a:r>
              <a:rPr kumimoji="0" lang="en-US" altLang="zh-CN" sz="3600" b="1" i="0" u="none" strike="noStrike" kern="1200" cap="none" spc="0" normalizeH="0" baseline="-25000" noProof="0">
                <a:ln>
                  <a:noFill/>
                </a:ln>
                <a:solidFill>
                  <a:srgbClr val="FF0000"/>
                </a:solidFill>
                <a:effectLst/>
                <a:uLnTx/>
                <a:uFillTx/>
                <a:latin typeface="Calibri" pitchFamily="34" charset="0"/>
                <a:ea typeface="宋体"/>
                <a:cs typeface="+mn-cs"/>
              </a:rPr>
              <a:t>3</a:t>
            </a:r>
          </a:p>
        </p:txBody>
      </p:sp>
      <p:sp>
        <p:nvSpPr>
          <p:cNvPr id="365579" name="Rectangle 15"/>
          <p:cNvSpPr>
            <a:spLocks noChangeArrowheads="1"/>
          </p:cNvSpPr>
          <p:nvPr/>
        </p:nvSpPr>
        <p:spPr bwMode="auto">
          <a:xfrm>
            <a:off x="4172692" y="1250950"/>
            <a:ext cx="1512887" cy="650875"/>
          </a:xfrm>
          <a:prstGeom prst="rect">
            <a:avLst/>
          </a:prstGeom>
          <a:solidFill>
            <a:schemeClr val="accent1"/>
          </a:solidFill>
          <a:ln w="9525">
            <a:solidFill>
              <a:srgbClr val="0066FF"/>
            </a:solidFill>
            <a:miter lim="800000"/>
            <a:headEnd/>
            <a:tailEnd/>
          </a:ln>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a:ln>
                  <a:noFill/>
                </a:ln>
                <a:solidFill>
                  <a:srgbClr val="FF0000"/>
                </a:solidFill>
                <a:effectLst/>
                <a:uLnTx/>
                <a:uFillTx/>
                <a:latin typeface="Calibri" pitchFamily="34" charset="0"/>
                <a:ea typeface="宋体"/>
                <a:cs typeface="+mn-cs"/>
              </a:rPr>
              <a:t>Bi</a:t>
            </a:r>
            <a:r>
              <a:rPr kumimoji="0" lang="en-US" altLang="zh-CN" sz="3600" b="1" i="0" u="none" strike="noStrike" kern="1200" cap="none" spc="0" normalizeH="0" baseline="-25000" noProof="0" dirty="0">
                <a:ln>
                  <a:noFill/>
                </a:ln>
                <a:solidFill>
                  <a:srgbClr val="FF0000"/>
                </a:solidFill>
                <a:effectLst/>
                <a:uLnTx/>
                <a:uFillTx/>
                <a:latin typeface="Calibri" pitchFamily="34" charset="0"/>
                <a:ea typeface="宋体"/>
                <a:cs typeface="+mn-cs"/>
              </a:rPr>
              <a:t>2</a:t>
            </a:r>
            <a:r>
              <a:rPr kumimoji="0" lang="en-US" altLang="zh-CN" sz="3600" b="1" i="0" u="none" strike="noStrike" kern="1200" cap="none" spc="0" normalizeH="0" baseline="0" noProof="0" dirty="0">
                <a:ln>
                  <a:noFill/>
                </a:ln>
                <a:solidFill>
                  <a:srgbClr val="FF0000"/>
                </a:solidFill>
                <a:effectLst/>
                <a:uLnTx/>
                <a:uFillTx/>
                <a:latin typeface="Calibri" pitchFamily="34" charset="0"/>
                <a:ea typeface="宋体"/>
                <a:cs typeface="+mn-cs"/>
              </a:rPr>
              <a:t>Se</a:t>
            </a:r>
            <a:r>
              <a:rPr kumimoji="0" lang="en-US" altLang="zh-CN" sz="3600" b="1" i="0" u="none" strike="noStrike" kern="1200" cap="none" spc="0" normalizeH="0" baseline="-25000" noProof="0" dirty="0">
                <a:ln>
                  <a:noFill/>
                </a:ln>
                <a:solidFill>
                  <a:srgbClr val="FF0000"/>
                </a:solidFill>
                <a:effectLst/>
                <a:uLnTx/>
                <a:uFillTx/>
                <a:latin typeface="Calibri" pitchFamily="34" charset="0"/>
                <a:ea typeface="宋体"/>
                <a:cs typeface="+mn-cs"/>
              </a:rPr>
              <a:t>3</a:t>
            </a:r>
          </a:p>
        </p:txBody>
      </p:sp>
      <p:sp>
        <p:nvSpPr>
          <p:cNvPr id="365581" name="Text Box 28"/>
          <p:cNvSpPr txBox="1">
            <a:spLocks noChangeArrowheads="1"/>
          </p:cNvSpPr>
          <p:nvPr/>
        </p:nvSpPr>
        <p:spPr bwMode="auto">
          <a:xfrm>
            <a:off x="7248525" y="6002124"/>
            <a:ext cx="1931987"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2600" b="1" i="0" u="none" strike="noStrike" kern="1200" cap="none" spc="0" normalizeH="0" baseline="0" noProof="0" dirty="0">
                <a:ln>
                  <a:noFill/>
                </a:ln>
                <a:solidFill>
                  <a:srgbClr val="FF0000"/>
                </a:solidFill>
                <a:effectLst/>
                <a:uLnTx/>
                <a:uFillTx/>
                <a:latin typeface="Calibri" pitchFamily="34" charset="0"/>
                <a:ea typeface="宋体" pitchFamily="2" charset="-122"/>
                <a:cs typeface="+mn-cs"/>
              </a:rPr>
              <a:t>Dirac Cone</a:t>
            </a:r>
          </a:p>
        </p:txBody>
      </p:sp>
      <p:sp>
        <p:nvSpPr>
          <p:cNvPr id="365582" name="Rectangle 30"/>
          <p:cNvSpPr>
            <a:spLocks noChangeArrowheads="1"/>
          </p:cNvSpPr>
          <p:nvPr/>
        </p:nvSpPr>
        <p:spPr bwMode="auto">
          <a:xfrm>
            <a:off x="269875" y="5178251"/>
            <a:ext cx="144463" cy="4333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1" i="0" u="none" strike="noStrike" kern="1200" cap="none" spc="0" normalizeH="0" baseline="0" noProof="0">
              <a:ln>
                <a:noFill/>
              </a:ln>
              <a:solidFill>
                <a:srgbClr val="000000"/>
              </a:solidFill>
              <a:effectLst/>
              <a:uLnTx/>
              <a:uFillTx/>
              <a:latin typeface="Arial"/>
              <a:ea typeface="宋体"/>
              <a:cs typeface="+mn-cs"/>
            </a:endParaRPr>
          </a:p>
        </p:txBody>
      </p:sp>
      <p:sp>
        <p:nvSpPr>
          <p:cNvPr id="365583" name="AutoShape 31"/>
          <p:cNvSpPr>
            <a:spLocks noChangeArrowheads="1"/>
          </p:cNvSpPr>
          <p:nvPr/>
        </p:nvSpPr>
        <p:spPr bwMode="auto">
          <a:xfrm>
            <a:off x="1547813" y="2136774"/>
            <a:ext cx="287883" cy="1004194"/>
          </a:xfrm>
          <a:prstGeom prst="downArrow">
            <a:avLst>
              <a:gd name="adj1" fmla="val 50000"/>
              <a:gd name="adj2" fmla="val 35912"/>
            </a:avLst>
          </a:prstGeom>
          <a:solidFill>
            <a:schemeClr val="accent1"/>
          </a:solidFill>
          <a:ln w="9525">
            <a:solidFill>
              <a:schemeClr val="tx1"/>
            </a:solidFill>
            <a:miter lim="800000"/>
            <a:headEnd/>
            <a:tailEnd/>
          </a:ln>
        </p:spPr>
        <p:txBody>
          <a:bodyPr vert="eaVert"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1" i="0" u="none" strike="noStrike" kern="1200" cap="none" spc="0" normalizeH="0" baseline="0" noProof="0">
              <a:ln>
                <a:noFill/>
              </a:ln>
              <a:solidFill>
                <a:srgbClr val="000000"/>
              </a:solidFill>
              <a:effectLst/>
              <a:uLnTx/>
              <a:uFillTx/>
              <a:latin typeface="Arial"/>
              <a:ea typeface="宋体"/>
              <a:cs typeface="+mn-cs"/>
            </a:endParaRPr>
          </a:p>
        </p:txBody>
      </p:sp>
      <p:sp>
        <p:nvSpPr>
          <p:cNvPr id="365584" name="AutoShape 32"/>
          <p:cNvSpPr>
            <a:spLocks noChangeArrowheads="1"/>
          </p:cNvSpPr>
          <p:nvPr/>
        </p:nvSpPr>
        <p:spPr bwMode="auto">
          <a:xfrm>
            <a:off x="4672013" y="2211213"/>
            <a:ext cx="332035" cy="857747"/>
          </a:xfrm>
          <a:prstGeom prst="downArrow">
            <a:avLst>
              <a:gd name="adj1" fmla="val 50000"/>
              <a:gd name="adj2" fmla="val 35497"/>
            </a:avLst>
          </a:prstGeom>
          <a:solidFill>
            <a:schemeClr val="accent1"/>
          </a:solidFill>
          <a:ln w="9525">
            <a:solidFill>
              <a:schemeClr val="tx1"/>
            </a:solidFill>
            <a:miter lim="800000"/>
            <a:headEnd/>
            <a:tailEnd/>
          </a:ln>
        </p:spPr>
        <p:txBody>
          <a:bodyPr vert="eaVert"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1" i="0" u="none" strike="noStrike" kern="1200" cap="none" spc="0" normalizeH="0" baseline="0" noProof="0">
              <a:ln>
                <a:noFill/>
              </a:ln>
              <a:solidFill>
                <a:srgbClr val="000000"/>
              </a:solidFill>
              <a:effectLst/>
              <a:uLnTx/>
              <a:uFillTx/>
              <a:latin typeface="Arial"/>
              <a:ea typeface="宋体"/>
              <a:cs typeface="+mn-cs"/>
            </a:endParaRPr>
          </a:p>
        </p:txBody>
      </p:sp>
      <p:sp>
        <p:nvSpPr>
          <p:cNvPr id="365585" name="Rectangle 34"/>
          <p:cNvSpPr>
            <a:spLocks noChangeArrowheads="1"/>
          </p:cNvSpPr>
          <p:nvPr/>
        </p:nvSpPr>
        <p:spPr bwMode="auto">
          <a:xfrm>
            <a:off x="3667472" y="6178252"/>
            <a:ext cx="3352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zh-CN" sz="2000" b="1" i="1" dirty="0" smtClean="0">
                <a:solidFill>
                  <a:srgbClr val="000000"/>
                </a:solidFill>
                <a:latin typeface="Calibri" pitchFamily="34" charset="0"/>
                <a:ea typeface="宋体"/>
              </a:rPr>
              <a:t>Hasan:  </a:t>
            </a:r>
            <a:r>
              <a:rPr kumimoji="0" lang="en-US" altLang="zh-CN" sz="2000" b="1" i="1" u="none" strike="noStrike" kern="1200" cap="none" spc="0" normalizeH="0" baseline="0" noProof="0" dirty="0" smtClean="0">
                <a:ln>
                  <a:noFill/>
                </a:ln>
                <a:solidFill>
                  <a:srgbClr val="000000"/>
                </a:solidFill>
                <a:effectLst/>
                <a:uLnTx/>
                <a:uFillTx/>
                <a:latin typeface="Calibri" pitchFamily="34" charset="0"/>
                <a:ea typeface="宋体"/>
                <a:cs typeface="+mn-cs"/>
              </a:rPr>
              <a:t>Nat</a:t>
            </a:r>
            <a:r>
              <a:rPr kumimoji="0" lang="en-US" altLang="zh-CN" sz="2000" b="1" i="1" u="none" strike="noStrike" kern="1200" cap="none" spc="0" normalizeH="0" baseline="0" noProof="0" dirty="0">
                <a:ln>
                  <a:noFill/>
                </a:ln>
                <a:solidFill>
                  <a:srgbClr val="000000"/>
                </a:solidFill>
                <a:effectLst/>
                <a:uLnTx/>
                <a:uFillTx/>
                <a:latin typeface="Calibri" pitchFamily="34" charset="0"/>
                <a:ea typeface="宋体"/>
                <a:cs typeface="+mn-cs"/>
              </a:rPr>
              <a:t>. Phys. 2009</a:t>
            </a:r>
          </a:p>
        </p:txBody>
      </p:sp>
      <p:sp>
        <p:nvSpPr>
          <p:cNvPr id="365588" name="AutoShape 40"/>
          <p:cNvSpPr>
            <a:spLocks noChangeArrowheads="1"/>
          </p:cNvSpPr>
          <p:nvPr/>
        </p:nvSpPr>
        <p:spPr bwMode="auto">
          <a:xfrm>
            <a:off x="6588125" y="4287663"/>
            <a:ext cx="649288" cy="431800"/>
          </a:xfrm>
          <a:prstGeom prst="rightArrow">
            <a:avLst>
              <a:gd name="adj1" fmla="val 50000"/>
              <a:gd name="adj2" fmla="val 28243"/>
            </a:avLst>
          </a:prstGeom>
          <a:solidFill>
            <a:srgbClr val="CCECFF"/>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1" i="0" u="none" strike="noStrike" kern="1200" cap="none" spc="0" normalizeH="0" baseline="0" noProof="0">
              <a:ln>
                <a:noFill/>
              </a:ln>
              <a:solidFill>
                <a:srgbClr val="000000"/>
              </a:solidFill>
              <a:effectLst/>
              <a:uLnTx/>
              <a:uFillTx/>
              <a:latin typeface="Arial"/>
              <a:ea typeface="宋体"/>
              <a:cs typeface="+mn-cs"/>
            </a:endParaRPr>
          </a:p>
        </p:txBody>
      </p:sp>
      <p:grpSp>
        <p:nvGrpSpPr>
          <p:cNvPr id="365589" name="组合 27"/>
          <p:cNvGrpSpPr>
            <a:grpSpLocks/>
          </p:cNvGrpSpPr>
          <p:nvPr/>
        </p:nvGrpSpPr>
        <p:grpSpPr bwMode="auto">
          <a:xfrm>
            <a:off x="7281863" y="2950988"/>
            <a:ext cx="1716087" cy="3140075"/>
            <a:chOff x="7215206" y="2929728"/>
            <a:chExt cx="1428760" cy="2857520"/>
          </a:xfrm>
        </p:grpSpPr>
        <p:pic>
          <p:nvPicPr>
            <p:cNvPr id="365593" name="Picture 17" descr="Ti_con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58082" y="3214686"/>
              <a:ext cx="1143008" cy="2258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65594" name="直接连接符 24"/>
            <p:cNvCxnSpPr>
              <a:cxnSpLocks noChangeShapeType="1"/>
            </p:cNvCxnSpPr>
            <p:nvPr/>
          </p:nvCxnSpPr>
          <p:spPr bwMode="auto">
            <a:xfrm>
              <a:off x="7215206" y="3197752"/>
              <a:ext cx="1428760" cy="1588"/>
            </a:xfrm>
            <a:prstGeom prst="line">
              <a:avLst/>
            </a:prstGeom>
            <a:noFill/>
            <a:ln w="38100" algn="ctr">
              <a:solidFill>
                <a:schemeClr val="bg1"/>
              </a:solidFill>
              <a:round/>
              <a:headEnd/>
              <a:tailEnd/>
            </a:ln>
            <a:extLst>
              <a:ext uri="{909E8E84-426E-40DD-AFC4-6F175D3DCCD1}">
                <a14:hiddenFill xmlns:a14="http://schemas.microsoft.com/office/drawing/2010/main">
                  <a:noFill/>
                </a14:hiddenFill>
              </a:ext>
            </a:extLst>
          </p:spPr>
        </p:cxnSp>
        <p:cxnSp>
          <p:nvCxnSpPr>
            <p:cNvPr id="365595" name="直接连接符 26"/>
            <p:cNvCxnSpPr>
              <a:cxnSpLocks noChangeShapeType="1"/>
            </p:cNvCxnSpPr>
            <p:nvPr/>
          </p:nvCxnSpPr>
          <p:spPr bwMode="auto">
            <a:xfrm rot="5400000">
              <a:off x="5917153" y="4357694"/>
              <a:ext cx="2857520" cy="1588"/>
            </a:xfrm>
            <a:prstGeom prst="line">
              <a:avLst/>
            </a:prstGeom>
            <a:noFill/>
            <a:ln w="28575" algn="ctr">
              <a:solidFill>
                <a:schemeClr val="bg1"/>
              </a:solidFill>
              <a:round/>
              <a:headEnd/>
              <a:tailEnd/>
            </a:ln>
            <a:extLst>
              <a:ext uri="{909E8E84-426E-40DD-AFC4-6F175D3DCCD1}">
                <a14:hiddenFill xmlns:a14="http://schemas.microsoft.com/office/drawing/2010/main">
                  <a:noFill/>
                </a14:hiddenFill>
              </a:ext>
            </a:extLst>
          </p:spPr>
        </p:cxnSp>
      </p:grpSp>
      <p:sp>
        <p:nvSpPr>
          <p:cNvPr id="365590" name="矩形 1"/>
          <p:cNvSpPr>
            <a:spLocks noChangeArrowheads="1"/>
          </p:cNvSpPr>
          <p:nvPr/>
        </p:nvSpPr>
        <p:spPr bwMode="auto">
          <a:xfrm>
            <a:off x="7400925" y="3309763"/>
            <a:ext cx="46038" cy="2549525"/>
          </a:xfrm>
          <a:prstGeom prst="rect">
            <a:avLst/>
          </a:prstGeom>
          <a:solidFill>
            <a:schemeClr val="bg1"/>
          </a:solidFill>
          <a:ln w="9525" algn="ctr">
            <a:solidFill>
              <a:schemeClr val="bg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2000" b="1" i="0" u="none" strike="noStrike" kern="1200" cap="none" spc="0" normalizeH="0" baseline="0" noProof="0">
              <a:ln>
                <a:noFill/>
              </a:ln>
              <a:solidFill>
                <a:srgbClr val="000000"/>
              </a:solidFill>
              <a:effectLst/>
              <a:uLnTx/>
              <a:uFillTx/>
              <a:latin typeface="Arial Narrow" pitchFamily="34" charset="0"/>
              <a:ea typeface="宋体"/>
              <a:cs typeface="+mn-cs"/>
            </a:endParaRPr>
          </a:p>
        </p:txBody>
      </p:sp>
      <p:sp>
        <p:nvSpPr>
          <p:cNvPr id="365591" name="Text Box 12"/>
          <p:cNvSpPr txBox="1">
            <a:spLocks noChangeArrowheads="1"/>
          </p:cNvSpPr>
          <p:nvPr/>
        </p:nvSpPr>
        <p:spPr bwMode="auto">
          <a:xfrm>
            <a:off x="179388" y="195263"/>
            <a:ext cx="881856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zh-CN" sz="3600" b="1" i="0" u="none" strike="noStrike" kern="1200" cap="none" spc="0" normalizeH="0" baseline="0" noProof="0">
                <a:ln>
                  <a:noFill/>
                </a:ln>
                <a:solidFill>
                  <a:srgbClr val="0000CC"/>
                </a:solidFill>
                <a:effectLst/>
                <a:uLnTx/>
                <a:uFillTx/>
                <a:latin typeface="Calibri" pitchFamily="34" charset="0"/>
                <a:ea typeface="宋体" pitchFamily="2" charset="-122"/>
                <a:cs typeface="+mn-cs"/>
              </a:rPr>
              <a:t>Electron Band Structure of 3D TI by ARPES</a:t>
            </a:r>
          </a:p>
        </p:txBody>
      </p:sp>
      <p:sp>
        <p:nvSpPr>
          <p:cNvPr id="28" name="TextBox 27"/>
          <p:cNvSpPr txBox="1">
            <a:spLocks noChangeArrowheads="1"/>
          </p:cNvSpPr>
          <p:nvPr/>
        </p:nvSpPr>
        <p:spPr bwMode="auto">
          <a:xfrm>
            <a:off x="5867400" y="1250950"/>
            <a:ext cx="338455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2800" b="1" i="0" u="none" strike="noStrike" kern="1200" cap="none" spc="0" normalizeH="0" baseline="0" noProof="0">
                <a:ln>
                  <a:noFill/>
                </a:ln>
                <a:solidFill>
                  <a:srgbClr val="FF0000"/>
                </a:solidFill>
                <a:effectLst/>
                <a:uLnTx/>
                <a:uFillTx/>
                <a:latin typeface="Calibri" pitchFamily="34" charset="0"/>
                <a:ea typeface="宋体" pitchFamily="2" charset="-122"/>
                <a:cs typeface="+mn-cs"/>
              </a:rPr>
              <a:t>n-type conductor</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2800" b="1" i="0" u="none" strike="noStrike" kern="1200" cap="none" spc="0" normalizeH="0" baseline="0" noProof="0">
                <a:ln>
                  <a:noFill/>
                </a:ln>
                <a:solidFill>
                  <a:srgbClr val="000099"/>
                </a:solidFill>
                <a:effectLst/>
                <a:uLnTx/>
                <a:uFillTx/>
                <a:latin typeface="Calibri" pitchFamily="34" charset="0"/>
                <a:ea typeface="宋体" pitchFamily="2" charset="-122"/>
                <a:cs typeface="+mn-cs"/>
              </a:rPr>
              <a:t>(Se vacancies)</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2400" b="1" i="0" u="none" strike="noStrike" kern="1200" cap="none" spc="0" normalizeH="0" baseline="0" noProof="0">
                <a:ln>
                  <a:noFill/>
                </a:ln>
                <a:solidFill>
                  <a:srgbClr val="FF0000"/>
                </a:solidFill>
                <a:effectLst/>
                <a:uLnTx/>
                <a:uFillTx/>
                <a:latin typeface="Calibri" pitchFamily="34" charset="0"/>
                <a:ea typeface="宋体" pitchFamily="2" charset="-122"/>
                <a:cs typeface="+mn-cs"/>
              </a:rPr>
              <a:t>(Similar to that in ZnO)</a:t>
            </a:r>
            <a:endParaRPr kumimoji="0" lang="zh-CN" altLang="en-US" sz="2400" b="1" i="0" u="none" strike="noStrike" kern="1200" cap="none" spc="0" normalizeH="0" baseline="0" noProof="0">
              <a:ln>
                <a:noFill/>
              </a:ln>
              <a:solidFill>
                <a:srgbClr val="FF0000"/>
              </a:solidFill>
              <a:effectLst/>
              <a:uLnTx/>
              <a:uFillTx/>
              <a:latin typeface="Calibri" pitchFamily="34" charset="0"/>
              <a:ea typeface="宋体" pitchFamily="2" charset="-122"/>
              <a:cs typeface="+mn-cs"/>
            </a:endParaRPr>
          </a:p>
        </p:txBody>
      </p:sp>
    </p:spTree>
    <p:extLst>
      <p:ext uri="{BB962C8B-B14F-4D97-AF65-F5344CB8AC3E}">
        <p14:creationId xmlns:p14="http://schemas.microsoft.com/office/powerpoint/2010/main" val="328731379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标题 1"/>
          <p:cNvSpPr>
            <a:spLocks noGrp="1"/>
          </p:cNvSpPr>
          <p:nvPr>
            <p:ph type="title" idx="4294967295"/>
          </p:nvPr>
        </p:nvSpPr>
        <p:spPr>
          <a:xfrm>
            <a:off x="107504" y="260648"/>
            <a:ext cx="8569325" cy="749300"/>
          </a:xfrm>
        </p:spPr>
        <p:txBody>
          <a:bodyPr/>
          <a:lstStyle/>
          <a:p>
            <a:pPr eaLnBrk="1" hangingPunct="1"/>
            <a:r>
              <a:rPr lang="en-US" altLang="zh-CN" sz="3600" b="1" dirty="0" smtClean="0">
                <a:solidFill>
                  <a:schemeClr val="bg1"/>
                </a:solidFill>
                <a:latin typeface="Calibri" pitchFamily="34" charset="0"/>
              </a:rPr>
              <a:t>Topological Insulator Material</a:t>
            </a:r>
          </a:p>
        </p:txBody>
      </p:sp>
      <p:sp>
        <p:nvSpPr>
          <p:cNvPr id="2" name="TextBox 1"/>
          <p:cNvSpPr txBox="1"/>
          <p:nvPr/>
        </p:nvSpPr>
        <p:spPr>
          <a:xfrm>
            <a:off x="395536" y="1340768"/>
            <a:ext cx="8208912" cy="1077218"/>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3200" b="1" i="0" u="none" strike="noStrike" kern="1200" cap="none" spc="0" normalizeH="0" baseline="0" noProof="0" dirty="0" smtClean="0">
                <a:ln>
                  <a:noFill/>
                </a:ln>
                <a:solidFill>
                  <a:srgbClr val="FFC000"/>
                </a:solidFill>
                <a:effectLst/>
                <a:uLnTx/>
                <a:uFillTx/>
                <a:latin typeface="Calibri" pitchFamily="34" charset="0"/>
                <a:ea typeface="宋体"/>
                <a:cs typeface="+mn-cs"/>
              </a:rPr>
              <a:t>“insulator” </a:t>
            </a:r>
            <a:r>
              <a:rPr kumimoji="0" lang="en-US" altLang="zh-CN" sz="3200" b="1" i="0" u="none" strike="noStrike" kern="1200" cap="none" spc="0" normalizeH="0" baseline="0" noProof="0" dirty="0">
                <a:ln>
                  <a:noFill/>
                </a:ln>
                <a:solidFill>
                  <a:srgbClr val="FFFFFF"/>
                </a:solidFill>
                <a:effectLst/>
                <a:uLnTx/>
                <a:uFillTx/>
                <a:latin typeface="Calibri" pitchFamily="34" charset="0"/>
                <a:ea typeface="宋体"/>
                <a:cs typeface="+mn-cs"/>
              </a:rPr>
              <a:t>by </a:t>
            </a:r>
            <a:r>
              <a:rPr kumimoji="0" lang="en-US" altLang="zh-CN" sz="3200" b="1" i="0" u="none" strike="noStrike" kern="1200" cap="none" spc="0" normalizeH="0" baseline="0" noProof="0" dirty="0" smtClean="0">
                <a:ln>
                  <a:noFill/>
                </a:ln>
                <a:solidFill>
                  <a:srgbClr val="FFFFFF"/>
                </a:solidFill>
                <a:effectLst/>
                <a:uLnTx/>
                <a:uFillTx/>
                <a:latin typeface="Calibri" pitchFamily="34" charset="0"/>
                <a:ea typeface="宋体"/>
                <a:cs typeface="+mn-cs"/>
              </a:rPr>
              <a:t>definition:    Bulk insulating</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3200" b="1" i="0" u="none" strike="noStrike" kern="1200" cap="none" spc="0" normalizeH="0" baseline="0" noProof="0" dirty="0">
                <a:ln>
                  <a:noFill/>
                </a:ln>
                <a:solidFill>
                  <a:srgbClr val="FFFFFF"/>
                </a:solidFill>
                <a:effectLst/>
                <a:uLnTx/>
                <a:uFillTx/>
                <a:latin typeface="Calibri" pitchFamily="34" charset="0"/>
                <a:ea typeface="宋体"/>
                <a:cs typeface="+mn-cs"/>
              </a:rPr>
              <a:t> </a:t>
            </a:r>
            <a:r>
              <a:rPr kumimoji="0" lang="en-US" altLang="zh-CN" sz="3200" b="1" i="0" u="none" strike="noStrike" kern="1200" cap="none" spc="0" normalizeH="0" baseline="0" noProof="0" dirty="0" smtClean="0">
                <a:ln>
                  <a:noFill/>
                </a:ln>
                <a:solidFill>
                  <a:srgbClr val="FFFFFF"/>
                </a:solidFill>
                <a:effectLst/>
                <a:uLnTx/>
                <a:uFillTx/>
                <a:latin typeface="Calibri" pitchFamily="34" charset="0"/>
                <a:ea typeface="宋体"/>
                <a:cs typeface="+mn-cs"/>
              </a:rPr>
              <a:t>                                                 Surface metallic (2D) </a:t>
            </a:r>
            <a:endParaRPr kumimoji="0" lang="zh-CN" altLang="en-US" sz="3200" b="1" i="0" u="none" strike="noStrike" kern="1200" cap="none" spc="0" normalizeH="0" baseline="0" noProof="0" dirty="0">
              <a:ln>
                <a:noFill/>
              </a:ln>
              <a:solidFill>
                <a:srgbClr val="FFFFFF"/>
              </a:solidFill>
              <a:effectLst/>
              <a:uLnTx/>
              <a:uFillTx/>
              <a:latin typeface="Calibri" pitchFamily="34" charset="0"/>
              <a:ea typeface="宋体"/>
              <a:cs typeface="+mn-cs"/>
            </a:endParaRPr>
          </a:p>
        </p:txBody>
      </p:sp>
      <p:grpSp>
        <p:nvGrpSpPr>
          <p:cNvPr id="8" name="组合 7"/>
          <p:cNvGrpSpPr/>
          <p:nvPr/>
        </p:nvGrpSpPr>
        <p:grpSpPr>
          <a:xfrm>
            <a:off x="587450" y="2636912"/>
            <a:ext cx="3456384" cy="2419382"/>
            <a:chOff x="395536" y="2993711"/>
            <a:chExt cx="4059819" cy="2841772"/>
          </a:xfrm>
        </p:grpSpPr>
        <p:sp>
          <p:nvSpPr>
            <p:cNvPr id="362506" name="矩形 67"/>
            <p:cNvSpPr>
              <a:spLocks noChangeArrowheads="1"/>
            </p:cNvSpPr>
            <p:nvPr/>
          </p:nvSpPr>
          <p:spPr bwMode="auto">
            <a:xfrm>
              <a:off x="395536" y="2993711"/>
              <a:ext cx="4059819" cy="1960890"/>
            </a:xfrm>
            <a:prstGeom prst="rect">
              <a:avLst/>
            </a:prstGeom>
            <a:solidFill>
              <a:srgbClr val="0070C0"/>
            </a:solidFill>
            <a:ln w="92075" algn="ctr">
              <a:solidFill>
                <a:srgbClr val="FF0000"/>
              </a:solidFill>
              <a:round/>
              <a:headEnd/>
              <a:tailEnd/>
            </a:ln>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3600" b="1" i="0" u="none" strike="noStrike" kern="1200" cap="none" spc="0" normalizeH="0" baseline="0" noProof="0">
                <a:ln>
                  <a:noFill/>
                </a:ln>
                <a:solidFill>
                  <a:srgbClr val="000000"/>
                </a:solidFill>
                <a:effectLst/>
                <a:uLnTx/>
                <a:uFillTx/>
                <a:latin typeface="Arial Narrow" pitchFamily="34" charset="0"/>
                <a:ea typeface="宋体"/>
                <a:cs typeface="+mn-cs"/>
              </a:endParaRPr>
            </a:p>
          </p:txBody>
        </p:sp>
        <p:sp>
          <p:nvSpPr>
            <p:cNvPr id="362505" name="TextBox 6"/>
            <p:cNvSpPr txBox="1">
              <a:spLocks noChangeArrowheads="1"/>
            </p:cNvSpPr>
            <p:nvPr/>
          </p:nvSpPr>
          <p:spPr bwMode="auto">
            <a:xfrm>
              <a:off x="853012" y="5148615"/>
              <a:ext cx="3144865" cy="68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3200" b="1" i="0" u="none" strike="noStrike" kern="1200" cap="none" spc="0" normalizeH="0" baseline="0" noProof="0" dirty="0">
                  <a:ln>
                    <a:noFill/>
                  </a:ln>
                  <a:solidFill>
                    <a:srgbClr val="FFFFFF"/>
                  </a:solidFill>
                  <a:effectLst/>
                  <a:uLnTx/>
                  <a:uFillTx/>
                  <a:latin typeface="Calibri" pitchFamily="34" charset="0"/>
                  <a:ea typeface="宋体" pitchFamily="2" charset="-122"/>
                  <a:cs typeface="+mn-cs"/>
                </a:rPr>
                <a:t>(real space)</a:t>
              </a:r>
              <a:endParaRPr kumimoji="0" lang="zh-CN" altLang="en-US" sz="3200" b="1" i="0" u="none" strike="noStrike" kern="1200" cap="none" spc="0" normalizeH="0" baseline="0" noProof="0" dirty="0">
                <a:ln>
                  <a:noFill/>
                </a:ln>
                <a:solidFill>
                  <a:srgbClr val="FFFFFF"/>
                </a:solidFill>
                <a:effectLst/>
                <a:uLnTx/>
                <a:uFillTx/>
                <a:latin typeface="Calibri" pitchFamily="34" charset="0"/>
                <a:ea typeface="宋体" pitchFamily="2" charset="-122"/>
                <a:cs typeface="+mn-cs"/>
              </a:endParaRPr>
            </a:p>
          </p:txBody>
        </p:sp>
        <p:sp>
          <p:nvSpPr>
            <p:cNvPr id="3" name="TextBox 2"/>
            <p:cNvSpPr txBox="1"/>
            <p:nvPr/>
          </p:nvSpPr>
          <p:spPr>
            <a:xfrm>
              <a:off x="1763688" y="3564120"/>
              <a:ext cx="1512168" cy="769441"/>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4400" b="1" i="0" u="none" strike="noStrike" kern="1200" cap="none" spc="0" normalizeH="0" baseline="0" noProof="0" dirty="0">
                  <a:ln>
                    <a:noFill/>
                  </a:ln>
                  <a:solidFill>
                    <a:srgbClr val="FFFFFF"/>
                  </a:solidFill>
                  <a:effectLst/>
                  <a:uLnTx/>
                  <a:uFillTx/>
                  <a:latin typeface="Calibri" pitchFamily="34" charset="0"/>
                  <a:ea typeface="宋体"/>
                  <a:cs typeface="+mn-cs"/>
                </a:rPr>
                <a:t>bulk</a:t>
              </a:r>
              <a:endParaRPr kumimoji="0" lang="zh-CN" altLang="en-US" sz="4400" b="1" i="0" u="none" strike="noStrike" kern="1200" cap="none" spc="0" normalizeH="0" baseline="0" noProof="0" dirty="0">
                <a:ln>
                  <a:noFill/>
                </a:ln>
                <a:solidFill>
                  <a:srgbClr val="FFFFFF"/>
                </a:solidFill>
                <a:effectLst/>
                <a:uLnTx/>
                <a:uFillTx/>
                <a:latin typeface="Calibri" pitchFamily="34" charset="0"/>
                <a:ea typeface="宋体"/>
                <a:cs typeface="+mn-cs"/>
              </a:endParaRPr>
            </a:p>
          </p:txBody>
        </p:sp>
      </p:grpSp>
      <p:sp>
        <p:nvSpPr>
          <p:cNvPr id="7" name="TextBox 6"/>
          <p:cNvSpPr txBox="1"/>
          <p:nvPr/>
        </p:nvSpPr>
        <p:spPr>
          <a:xfrm>
            <a:off x="4524554" y="4763906"/>
            <a:ext cx="3888432" cy="1384995"/>
          </a:xfrm>
          <a:prstGeom prst="rect">
            <a:avLst/>
          </a:prstGeom>
          <a:solidFill>
            <a:srgbClr val="0000CC"/>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smtClean="0">
                <a:ln>
                  <a:noFill/>
                </a:ln>
                <a:solidFill>
                  <a:srgbClr val="FFFFFF"/>
                </a:solidFill>
                <a:effectLst/>
                <a:uLnTx/>
                <a:uFillTx/>
                <a:latin typeface="Calibri" pitchFamily="34" charset="0"/>
                <a:ea typeface="宋体"/>
                <a:cs typeface="+mn-cs"/>
              </a:rPr>
              <a:t>High quality: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0" cap="none" spc="0" normalizeH="0" baseline="0" noProof="0" dirty="0" smtClean="0">
                <a:ln>
                  <a:noFill/>
                </a:ln>
                <a:solidFill>
                  <a:srgbClr val="FFFFFF"/>
                </a:solidFill>
                <a:effectLst/>
                <a:uLnTx/>
                <a:uFillTx/>
                <a:latin typeface="Calibri" pitchFamily="34" charset="0"/>
                <a:ea typeface="黑体" pitchFamily="2" charset="-122"/>
                <a:cs typeface="+mn-cs"/>
              </a:rPr>
              <a:t>low defect/impurity density</a:t>
            </a:r>
            <a:endParaRPr kumimoji="0" lang="zh-CN" altLang="en-US" sz="2800" b="1" i="0" u="none" strike="noStrike" kern="1200" cap="none" spc="0" normalizeH="0" baseline="0" noProof="0" dirty="0">
              <a:ln>
                <a:noFill/>
              </a:ln>
              <a:solidFill>
                <a:srgbClr val="FFFFFF"/>
              </a:solidFill>
              <a:effectLst/>
              <a:uLnTx/>
              <a:uFillTx/>
              <a:latin typeface="Calibri" pitchFamily="34" charset="0"/>
              <a:ea typeface="宋体"/>
              <a:cs typeface="+mn-cs"/>
            </a:endParaRPr>
          </a:p>
        </p:txBody>
      </p:sp>
      <p:sp>
        <p:nvSpPr>
          <p:cNvPr id="4" name="下箭头 3"/>
          <p:cNvSpPr/>
          <p:nvPr/>
        </p:nvSpPr>
        <p:spPr bwMode="auto">
          <a:xfrm>
            <a:off x="6216742" y="4005064"/>
            <a:ext cx="504056" cy="708652"/>
          </a:xfrm>
          <a:prstGeom prst="downArrow">
            <a:avLst/>
          </a:pr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2000" b="1" i="0" u="none" strike="noStrike" kern="1200" cap="none" spc="0" normalizeH="0" baseline="0" noProof="0" smtClean="0">
              <a:ln>
                <a:noFill/>
              </a:ln>
              <a:solidFill>
                <a:srgbClr val="000000"/>
              </a:solidFill>
              <a:effectLst/>
              <a:uLnTx/>
              <a:uFillTx/>
              <a:latin typeface="Arial Narrow" pitchFamily="34" charset="0"/>
              <a:ea typeface="宋体"/>
              <a:cs typeface="+mn-cs"/>
            </a:endParaRPr>
          </a:p>
        </p:txBody>
      </p:sp>
      <p:sp>
        <p:nvSpPr>
          <p:cNvPr id="10" name="TextBox 9"/>
          <p:cNvSpPr txBox="1"/>
          <p:nvPr/>
        </p:nvSpPr>
        <p:spPr>
          <a:xfrm>
            <a:off x="4427984" y="2773377"/>
            <a:ext cx="4392488" cy="1015663"/>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000" b="1" i="0" u="none" strike="noStrike" kern="1200" cap="none" spc="0" normalizeH="0" baseline="0" noProof="0" dirty="0">
                <a:ln>
                  <a:noFill/>
                </a:ln>
                <a:solidFill>
                  <a:srgbClr val="FFC000"/>
                </a:solidFill>
                <a:effectLst/>
                <a:uLnTx/>
                <a:uFillTx/>
                <a:latin typeface="Calibri" pitchFamily="34" charset="0"/>
                <a:ea typeface="宋体"/>
                <a:cs typeface="+mn-cs"/>
              </a:rPr>
              <a:t>If the bulk is conducting, it is difficult to measure the transport property of its surface with exotic </a:t>
            </a:r>
            <a:r>
              <a:rPr kumimoji="0" lang="en-US" altLang="zh-CN" sz="2000" b="1" i="0" u="none" strike="noStrike" kern="1200" cap="none" spc="0" normalizeH="0" baseline="0" noProof="0" dirty="0" smtClean="0">
                <a:ln>
                  <a:noFill/>
                </a:ln>
                <a:solidFill>
                  <a:srgbClr val="FFC000"/>
                </a:solidFill>
                <a:effectLst/>
                <a:uLnTx/>
                <a:uFillTx/>
                <a:latin typeface="Calibri" pitchFamily="34" charset="0"/>
                <a:ea typeface="宋体"/>
                <a:cs typeface="+mn-cs"/>
              </a:rPr>
              <a:t>topological property.</a:t>
            </a:r>
            <a:endParaRPr kumimoji="0" lang="zh-CN" altLang="en-US" sz="2000" b="1" i="0" u="none" strike="noStrike" kern="1200" cap="none" spc="0" normalizeH="0" baseline="0" noProof="0" dirty="0">
              <a:ln>
                <a:noFill/>
              </a:ln>
              <a:solidFill>
                <a:srgbClr val="FFC000"/>
              </a:solidFill>
              <a:effectLst/>
              <a:uLnTx/>
              <a:uFillTx/>
              <a:latin typeface="Calibri" pitchFamily="34" charset="0"/>
              <a:ea typeface="宋体"/>
              <a:cs typeface="+mn-cs"/>
            </a:endParaRPr>
          </a:p>
        </p:txBody>
      </p:sp>
    </p:spTree>
    <p:extLst>
      <p:ext uri="{BB962C8B-B14F-4D97-AF65-F5344CB8AC3E}">
        <p14:creationId xmlns:p14="http://schemas.microsoft.com/office/powerpoint/2010/main" val="18524889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1970" name="Picture 4" descr="C:\Users\Heke\Desktop\ZhuHai\mbe_structur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7305" y="982023"/>
            <a:ext cx="2057103" cy="1222841"/>
          </a:xfrm>
          <a:prstGeom prst="rect">
            <a:avLst/>
          </a:prstGeom>
          <a:noFill/>
          <a:ln w="19050">
            <a:solidFill>
              <a:srgbClr val="00B0F0"/>
            </a:solidFill>
            <a:miter lim="800000"/>
            <a:headEnd/>
            <a:tailEnd/>
          </a:ln>
          <a:extLst>
            <a:ext uri="{909E8E84-426E-40DD-AFC4-6F175D3DCCD1}">
              <a14:hiddenFill xmlns:a14="http://schemas.microsoft.com/office/drawing/2010/main">
                <a:solidFill>
                  <a:srgbClr val="FFFFFF"/>
                </a:solidFill>
              </a14:hiddenFill>
            </a:ext>
          </a:extLst>
        </p:spPr>
      </p:pic>
      <p:sp>
        <p:nvSpPr>
          <p:cNvPr id="211971" name="TextBox 9"/>
          <p:cNvSpPr txBox="1">
            <a:spLocks noChangeArrowheads="1"/>
          </p:cNvSpPr>
          <p:nvPr/>
        </p:nvSpPr>
        <p:spPr bwMode="auto">
          <a:xfrm>
            <a:off x="34925" y="796642"/>
            <a:ext cx="583321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b="1">
                <a:solidFill>
                  <a:schemeClr val="tx1"/>
                </a:solidFill>
                <a:latin typeface="Arial Narrow" pitchFamily="34" charset="0"/>
                <a:ea typeface="宋体" pitchFamily="2" charset="-122"/>
              </a:defRPr>
            </a:lvl1pPr>
            <a:lvl2pPr marL="742950" indent="-285750" eaLnBrk="0" hangingPunct="0">
              <a:defRPr sz="2000" b="1">
                <a:solidFill>
                  <a:schemeClr val="tx1"/>
                </a:solidFill>
                <a:latin typeface="Arial Narrow" pitchFamily="34" charset="0"/>
                <a:ea typeface="宋体" pitchFamily="2" charset="-122"/>
              </a:defRPr>
            </a:lvl2pPr>
            <a:lvl3pPr marL="1143000" indent="-228600" eaLnBrk="0" hangingPunct="0">
              <a:defRPr sz="2000" b="1">
                <a:solidFill>
                  <a:schemeClr val="tx1"/>
                </a:solidFill>
                <a:latin typeface="Arial Narrow" pitchFamily="34" charset="0"/>
                <a:ea typeface="宋体" pitchFamily="2" charset="-122"/>
              </a:defRPr>
            </a:lvl3pPr>
            <a:lvl4pPr marL="1600200" indent="-228600" eaLnBrk="0" hangingPunct="0">
              <a:defRPr sz="2000" b="1">
                <a:solidFill>
                  <a:schemeClr val="tx1"/>
                </a:solidFill>
                <a:latin typeface="Arial Narrow" pitchFamily="34" charset="0"/>
                <a:ea typeface="宋体" pitchFamily="2" charset="-122"/>
              </a:defRPr>
            </a:lvl4pPr>
            <a:lvl5pPr marL="2057400" indent="-228600" eaLnBrk="0" hangingPunct="0">
              <a:defRPr sz="2000" b="1">
                <a:solidFill>
                  <a:schemeClr val="tx1"/>
                </a:solidFill>
                <a:latin typeface="Arial Narrow" pitchFamily="34" charset="0"/>
                <a:ea typeface="宋体" pitchFamily="2" charset="-122"/>
              </a:defRPr>
            </a:lvl5pPr>
            <a:lvl6pPr marL="2514600" indent="-228600" eaLnBrk="0" fontAlgn="base" hangingPunct="0">
              <a:spcBef>
                <a:spcPct val="0"/>
              </a:spcBef>
              <a:spcAft>
                <a:spcPct val="0"/>
              </a:spcAft>
              <a:defRPr sz="2000" b="1">
                <a:solidFill>
                  <a:schemeClr val="tx1"/>
                </a:solidFill>
                <a:latin typeface="Arial Narrow" pitchFamily="34" charset="0"/>
                <a:ea typeface="宋体" pitchFamily="2" charset="-122"/>
              </a:defRPr>
            </a:lvl6pPr>
            <a:lvl7pPr marL="2971800" indent="-228600" eaLnBrk="0" fontAlgn="base" hangingPunct="0">
              <a:spcBef>
                <a:spcPct val="0"/>
              </a:spcBef>
              <a:spcAft>
                <a:spcPct val="0"/>
              </a:spcAft>
              <a:defRPr sz="2000" b="1">
                <a:solidFill>
                  <a:schemeClr val="tx1"/>
                </a:solidFill>
                <a:latin typeface="Arial Narrow" pitchFamily="34" charset="0"/>
                <a:ea typeface="宋体" pitchFamily="2" charset="-122"/>
              </a:defRPr>
            </a:lvl7pPr>
            <a:lvl8pPr marL="3429000" indent="-228600" eaLnBrk="0" fontAlgn="base" hangingPunct="0">
              <a:spcBef>
                <a:spcPct val="0"/>
              </a:spcBef>
              <a:spcAft>
                <a:spcPct val="0"/>
              </a:spcAft>
              <a:defRPr sz="2000" b="1">
                <a:solidFill>
                  <a:schemeClr val="tx1"/>
                </a:solidFill>
                <a:latin typeface="Arial Narrow" pitchFamily="34" charset="0"/>
                <a:ea typeface="宋体" pitchFamily="2" charset="-122"/>
              </a:defRPr>
            </a:lvl8pPr>
            <a:lvl9pPr marL="3886200" indent="-228600" eaLnBrk="0" fontAlgn="base" hangingPunct="0">
              <a:spcBef>
                <a:spcPct val="0"/>
              </a:spcBef>
              <a:spcAft>
                <a:spcPct val="0"/>
              </a:spcAft>
              <a:defRPr sz="2000" b="1">
                <a:solidFill>
                  <a:schemeClr val="tx1"/>
                </a:solidFill>
                <a:latin typeface="Arial Narrow" pitchFamily="34" charset="0"/>
                <a:ea typeface="宋体"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2000" b="1" i="0" u="none" strike="noStrike" kern="1200" cap="none" spc="0" normalizeH="0" baseline="0" noProof="0" dirty="0">
                <a:ln>
                  <a:noFill/>
                </a:ln>
                <a:solidFill>
                  <a:srgbClr val="66FFFF"/>
                </a:solidFill>
                <a:effectLst/>
                <a:uLnTx/>
                <a:uFillTx/>
                <a:latin typeface="Calibri" pitchFamily="34" charset="0"/>
                <a:ea typeface="楷体" pitchFamily="49" charset="-122"/>
                <a:cs typeface="+mn-cs"/>
              </a:rPr>
              <a:t>Molecular Beam Epitaxy</a:t>
            </a:r>
            <a:r>
              <a:rPr kumimoji="0" lang="zh-CN" altLang="en-US" sz="2000" b="1" i="0" u="none" strike="noStrike" kern="1200" cap="none" spc="0" normalizeH="0" baseline="0" noProof="0" dirty="0">
                <a:ln>
                  <a:noFill/>
                </a:ln>
                <a:solidFill>
                  <a:srgbClr val="66FFFF"/>
                </a:solidFill>
                <a:effectLst/>
                <a:uLnTx/>
                <a:uFillTx/>
                <a:latin typeface="Calibri" pitchFamily="34" charset="0"/>
                <a:ea typeface="楷体" pitchFamily="49" charset="-122"/>
                <a:cs typeface="+mn-cs"/>
              </a:rPr>
              <a:t> </a:t>
            </a:r>
            <a:r>
              <a:rPr kumimoji="0" lang="en-US" altLang="zh-CN" sz="2000" b="1" i="0" u="none" strike="noStrike" kern="1200" cap="none" spc="0" normalizeH="0" baseline="0" noProof="0" dirty="0">
                <a:ln>
                  <a:noFill/>
                </a:ln>
                <a:solidFill>
                  <a:srgbClr val="66FFFF"/>
                </a:solidFill>
                <a:effectLst/>
                <a:uLnTx/>
                <a:uFillTx/>
                <a:latin typeface="Calibri" pitchFamily="34" charset="0"/>
                <a:ea typeface="楷体" pitchFamily="49" charset="-122"/>
                <a:cs typeface="+mn-cs"/>
              </a:rPr>
              <a:t>(MBE</a:t>
            </a:r>
            <a:r>
              <a:rPr kumimoji="0" lang="en-US" altLang="zh-CN" sz="2000" b="1" i="0" u="none" strike="noStrike" kern="1200" cap="none" spc="0" normalizeH="0" baseline="0" noProof="0" dirty="0" smtClean="0">
                <a:ln>
                  <a:noFill/>
                </a:ln>
                <a:solidFill>
                  <a:srgbClr val="66FFFF"/>
                </a:solidFill>
                <a:effectLst/>
                <a:uLnTx/>
                <a:uFillTx/>
                <a:latin typeface="Calibri" pitchFamily="34" charset="0"/>
                <a:ea typeface="楷体" pitchFamily="49" charset="-122"/>
                <a:cs typeface="+mn-cs"/>
              </a:rPr>
              <a:t>) (</a:t>
            </a:r>
            <a:r>
              <a:rPr kumimoji="0" lang="en-US" altLang="zh-CN" sz="2000" b="1" i="0" u="none" strike="noStrike" kern="1200" cap="none" spc="0" normalizeH="0" baseline="0" noProof="0" dirty="0">
                <a:ln>
                  <a:noFill/>
                </a:ln>
                <a:solidFill>
                  <a:srgbClr val="66FFFF"/>
                </a:solidFill>
                <a:effectLst/>
                <a:uLnTx/>
                <a:uFillTx/>
                <a:latin typeface="Calibri" pitchFamily="34" charset="0"/>
                <a:ea typeface="楷体" pitchFamily="49" charset="-122"/>
                <a:cs typeface="+mn-cs"/>
              </a:rPr>
              <a:t>Cho &amp; Arthur, 1970)</a:t>
            </a:r>
            <a:endParaRPr kumimoji="0" lang="zh-CN" altLang="en-US" sz="2000" b="1" i="0" u="none" strike="noStrike" kern="1200" cap="none" spc="0" normalizeH="0" baseline="0" noProof="0" dirty="0">
              <a:ln>
                <a:noFill/>
              </a:ln>
              <a:solidFill>
                <a:srgbClr val="66FFFF"/>
              </a:solidFill>
              <a:effectLst/>
              <a:uLnTx/>
              <a:uFillTx/>
              <a:latin typeface="Calibri" pitchFamily="34" charset="0"/>
              <a:ea typeface="楷体" pitchFamily="49" charset="-122"/>
              <a:cs typeface="+mn-cs"/>
            </a:endParaRPr>
          </a:p>
        </p:txBody>
      </p:sp>
      <p:pic>
        <p:nvPicPr>
          <p:cNvPr id="211972" name="Picture 2" descr="http://www.photonics.ethz.ch/research/core_competences/technology/epitaxial_growth/P-MBE?hir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1650" y="1201192"/>
            <a:ext cx="3206750" cy="230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1973" name="TextBox 4"/>
          <p:cNvSpPr txBox="1">
            <a:spLocks noChangeArrowheads="1"/>
          </p:cNvSpPr>
          <p:nvPr/>
        </p:nvSpPr>
        <p:spPr bwMode="auto">
          <a:xfrm>
            <a:off x="5520847" y="2354511"/>
            <a:ext cx="2942116" cy="646331"/>
          </a:xfrm>
          <a:prstGeom prst="rect">
            <a:avLst/>
          </a:prstGeom>
          <a:solidFill>
            <a:srgbClr val="0000FF"/>
          </a:solidFill>
          <a:ln w="9525">
            <a:solidFill>
              <a:srgbClr val="0000FF"/>
            </a:solidFill>
            <a:miter lim="800000"/>
            <a:headEnd/>
            <a:tailEnd/>
          </a:ln>
        </p:spPr>
        <p:txBody>
          <a:bodyPr wrap="square">
            <a:spAutoFit/>
          </a:bodyPr>
          <a:lstStyle>
            <a:lvl1pPr eaLnBrk="0" hangingPunct="0">
              <a:defRPr sz="2000" b="1">
                <a:solidFill>
                  <a:schemeClr val="tx1"/>
                </a:solidFill>
                <a:latin typeface="Arial Narrow" pitchFamily="34" charset="0"/>
                <a:ea typeface="宋体" pitchFamily="2" charset="-122"/>
              </a:defRPr>
            </a:lvl1pPr>
            <a:lvl2pPr marL="742950" indent="-285750" eaLnBrk="0" hangingPunct="0">
              <a:defRPr sz="2000" b="1">
                <a:solidFill>
                  <a:schemeClr val="tx1"/>
                </a:solidFill>
                <a:latin typeface="Arial Narrow" pitchFamily="34" charset="0"/>
                <a:ea typeface="宋体" pitchFamily="2" charset="-122"/>
              </a:defRPr>
            </a:lvl2pPr>
            <a:lvl3pPr marL="1143000" indent="-228600" eaLnBrk="0" hangingPunct="0">
              <a:defRPr sz="2000" b="1">
                <a:solidFill>
                  <a:schemeClr val="tx1"/>
                </a:solidFill>
                <a:latin typeface="Arial Narrow" pitchFamily="34" charset="0"/>
                <a:ea typeface="宋体" pitchFamily="2" charset="-122"/>
              </a:defRPr>
            </a:lvl3pPr>
            <a:lvl4pPr marL="1600200" indent="-228600" eaLnBrk="0" hangingPunct="0">
              <a:defRPr sz="2000" b="1">
                <a:solidFill>
                  <a:schemeClr val="tx1"/>
                </a:solidFill>
                <a:latin typeface="Arial Narrow" pitchFamily="34" charset="0"/>
                <a:ea typeface="宋体" pitchFamily="2" charset="-122"/>
              </a:defRPr>
            </a:lvl4pPr>
            <a:lvl5pPr marL="2057400" indent="-228600" eaLnBrk="0" hangingPunct="0">
              <a:defRPr sz="2000" b="1">
                <a:solidFill>
                  <a:schemeClr val="tx1"/>
                </a:solidFill>
                <a:latin typeface="Arial Narrow" pitchFamily="34" charset="0"/>
                <a:ea typeface="宋体" pitchFamily="2" charset="-122"/>
              </a:defRPr>
            </a:lvl5pPr>
            <a:lvl6pPr marL="2514600" indent="-228600" eaLnBrk="0" fontAlgn="base" hangingPunct="0">
              <a:spcBef>
                <a:spcPct val="0"/>
              </a:spcBef>
              <a:spcAft>
                <a:spcPct val="0"/>
              </a:spcAft>
              <a:defRPr sz="2000" b="1">
                <a:solidFill>
                  <a:schemeClr val="tx1"/>
                </a:solidFill>
                <a:latin typeface="Arial Narrow" pitchFamily="34" charset="0"/>
                <a:ea typeface="宋体" pitchFamily="2" charset="-122"/>
              </a:defRPr>
            </a:lvl6pPr>
            <a:lvl7pPr marL="2971800" indent="-228600" eaLnBrk="0" fontAlgn="base" hangingPunct="0">
              <a:spcBef>
                <a:spcPct val="0"/>
              </a:spcBef>
              <a:spcAft>
                <a:spcPct val="0"/>
              </a:spcAft>
              <a:defRPr sz="2000" b="1">
                <a:solidFill>
                  <a:schemeClr val="tx1"/>
                </a:solidFill>
                <a:latin typeface="Arial Narrow" pitchFamily="34" charset="0"/>
                <a:ea typeface="宋体" pitchFamily="2" charset="-122"/>
              </a:defRPr>
            </a:lvl7pPr>
            <a:lvl8pPr marL="3429000" indent="-228600" eaLnBrk="0" fontAlgn="base" hangingPunct="0">
              <a:spcBef>
                <a:spcPct val="0"/>
              </a:spcBef>
              <a:spcAft>
                <a:spcPct val="0"/>
              </a:spcAft>
              <a:defRPr sz="2000" b="1">
                <a:solidFill>
                  <a:schemeClr val="tx1"/>
                </a:solidFill>
                <a:latin typeface="Arial Narrow" pitchFamily="34" charset="0"/>
                <a:ea typeface="宋体" pitchFamily="2" charset="-122"/>
              </a:defRPr>
            </a:lvl8pPr>
            <a:lvl9pPr marL="3886200" indent="-228600" eaLnBrk="0" fontAlgn="base" hangingPunct="0">
              <a:spcBef>
                <a:spcPct val="0"/>
              </a:spcBef>
              <a:spcAft>
                <a:spcPct val="0"/>
              </a:spcAft>
              <a:defRPr sz="2000" b="1">
                <a:solidFill>
                  <a:schemeClr val="tx1"/>
                </a:solidFill>
                <a:latin typeface="Arial Narrow" pitchFamily="34" charset="0"/>
                <a:ea typeface="宋体"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a:ln>
                  <a:noFill/>
                </a:ln>
                <a:solidFill>
                  <a:srgbClr val="FFFFFF"/>
                </a:solidFill>
                <a:effectLst/>
                <a:uLnTx/>
                <a:uFillTx/>
                <a:latin typeface="Calibri" pitchFamily="34" charset="0"/>
                <a:ea typeface="宋体" pitchFamily="2" charset="-122"/>
                <a:cs typeface="+mn-cs"/>
              </a:rPr>
              <a:t>Atomic-Level</a:t>
            </a:r>
            <a:endParaRPr kumimoji="0" lang="zh-CN" altLang="en-US" sz="3600" b="1" i="0" u="none" strike="noStrike" kern="1200" cap="none" spc="0" normalizeH="0" baseline="0" noProof="0" dirty="0">
              <a:ln>
                <a:noFill/>
              </a:ln>
              <a:solidFill>
                <a:srgbClr val="FFFFFF"/>
              </a:solidFill>
              <a:effectLst/>
              <a:uLnTx/>
              <a:uFillTx/>
              <a:latin typeface="Calibri" pitchFamily="34" charset="0"/>
              <a:ea typeface="宋体" pitchFamily="2" charset="-122"/>
              <a:cs typeface="+mn-cs"/>
            </a:endParaRPr>
          </a:p>
        </p:txBody>
      </p:sp>
      <p:pic>
        <p:nvPicPr>
          <p:cNvPr id="211975" name="图片 3"/>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4295775"/>
            <a:ext cx="2952750" cy="241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1976" name="TextBox 9"/>
          <p:cNvSpPr txBox="1">
            <a:spLocks noChangeArrowheads="1"/>
          </p:cNvSpPr>
          <p:nvPr/>
        </p:nvSpPr>
        <p:spPr bwMode="auto">
          <a:xfrm>
            <a:off x="34925" y="3611018"/>
            <a:ext cx="43053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Arial Narrow" pitchFamily="34" charset="0"/>
                <a:ea typeface="宋体" pitchFamily="2" charset="-122"/>
              </a:defRPr>
            </a:lvl1pPr>
            <a:lvl2pPr marL="742950" indent="-285750" eaLnBrk="0" hangingPunct="0">
              <a:defRPr sz="2000" b="1">
                <a:solidFill>
                  <a:schemeClr val="tx1"/>
                </a:solidFill>
                <a:latin typeface="Arial Narrow" pitchFamily="34" charset="0"/>
                <a:ea typeface="宋体" pitchFamily="2" charset="-122"/>
              </a:defRPr>
            </a:lvl2pPr>
            <a:lvl3pPr marL="1143000" indent="-228600" eaLnBrk="0" hangingPunct="0">
              <a:defRPr sz="2000" b="1">
                <a:solidFill>
                  <a:schemeClr val="tx1"/>
                </a:solidFill>
                <a:latin typeface="Arial Narrow" pitchFamily="34" charset="0"/>
                <a:ea typeface="宋体" pitchFamily="2" charset="-122"/>
              </a:defRPr>
            </a:lvl3pPr>
            <a:lvl4pPr marL="1600200" indent="-228600" eaLnBrk="0" hangingPunct="0">
              <a:defRPr sz="2000" b="1">
                <a:solidFill>
                  <a:schemeClr val="tx1"/>
                </a:solidFill>
                <a:latin typeface="Arial Narrow" pitchFamily="34" charset="0"/>
                <a:ea typeface="宋体" pitchFamily="2" charset="-122"/>
              </a:defRPr>
            </a:lvl4pPr>
            <a:lvl5pPr marL="2057400" indent="-228600" eaLnBrk="0" hangingPunct="0">
              <a:defRPr sz="2000" b="1">
                <a:solidFill>
                  <a:schemeClr val="tx1"/>
                </a:solidFill>
                <a:latin typeface="Arial Narrow" pitchFamily="34" charset="0"/>
                <a:ea typeface="宋体" pitchFamily="2" charset="-122"/>
              </a:defRPr>
            </a:lvl5pPr>
            <a:lvl6pPr marL="2514600" indent="-228600" eaLnBrk="0" fontAlgn="base" hangingPunct="0">
              <a:spcBef>
                <a:spcPct val="0"/>
              </a:spcBef>
              <a:spcAft>
                <a:spcPct val="0"/>
              </a:spcAft>
              <a:defRPr sz="2000" b="1">
                <a:solidFill>
                  <a:schemeClr val="tx1"/>
                </a:solidFill>
                <a:latin typeface="Arial Narrow" pitchFamily="34" charset="0"/>
                <a:ea typeface="宋体" pitchFamily="2" charset="-122"/>
              </a:defRPr>
            </a:lvl6pPr>
            <a:lvl7pPr marL="2971800" indent="-228600" eaLnBrk="0" fontAlgn="base" hangingPunct="0">
              <a:spcBef>
                <a:spcPct val="0"/>
              </a:spcBef>
              <a:spcAft>
                <a:spcPct val="0"/>
              </a:spcAft>
              <a:defRPr sz="2000" b="1">
                <a:solidFill>
                  <a:schemeClr val="tx1"/>
                </a:solidFill>
                <a:latin typeface="Arial Narrow" pitchFamily="34" charset="0"/>
                <a:ea typeface="宋体" pitchFamily="2" charset="-122"/>
              </a:defRPr>
            </a:lvl7pPr>
            <a:lvl8pPr marL="3429000" indent="-228600" eaLnBrk="0" fontAlgn="base" hangingPunct="0">
              <a:spcBef>
                <a:spcPct val="0"/>
              </a:spcBef>
              <a:spcAft>
                <a:spcPct val="0"/>
              </a:spcAft>
              <a:defRPr sz="2000" b="1">
                <a:solidFill>
                  <a:schemeClr val="tx1"/>
                </a:solidFill>
                <a:latin typeface="Arial Narrow" pitchFamily="34" charset="0"/>
                <a:ea typeface="宋体" pitchFamily="2" charset="-122"/>
              </a:defRPr>
            </a:lvl8pPr>
            <a:lvl9pPr marL="3886200" indent="-228600" eaLnBrk="0" fontAlgn="base" hangingPunct="0">
              <a:spcBef>
                <a:spcPct val="0"/>
              </a:spcBef>
              <a:spcAft>
                <a:spcPct val="0"/>
              </a:spcAft>
              <a:defRPr sz="2000" b="1">
                <a:solidFill>
                  <a:schemeClr val="tx1"/>
                </a:solidFill>
                <a:latin typeface="Arial Narrow" pitchFamily="34" charset="0"/>
                <a:ea typeface="宋体"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2000" b="1" i="0" u="none" strike="noStrike" kern="1200" cap="none" spc="0" normalizeH="0" baseline="0" noProof="0" dirty="0">
                <a:ln>
                  <a:noFill/>
                </a:ln>
                <a:solidFill>
                  <a:srgbClr val="66FFFF"/>
                </a:solidFill>
                <a:effectLst/>
                <a:uLnTx/>
                <a:uFillTx/>
                <a:latin typeface="Calibri" pitchFamily="34" charset="0"/>
                <a:ea typeface="楷体" pitchFamily="49" charset="-122"/>
                <a:cs typeface="+mn-cs"/>
              </a:rPr>
              <a:t>Scanning Tunneling Microscope (STM)</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2000" b="1" i="0" u="none" strike="noStrike" kern="1200" cap="none" spc="0" normalizeH="0" baseline="0" noProof="0" dirty="0">
                <a:ln>
                  <a:noFill/>
                </a:ln>
                <a:solidFill>
                  <a:srgbClr val="66FFFF"/>
                </a:solidFill>
                <a:effectLst/>
                <a:uLnTx/>
                <a:uFillTx/>
                <a:latin typeface="Calibri" pitchFamily="34" charset="0"/>
                <a:ea typeface="楷体" pitchFamily="49" charset="-122"/>
                <a:cs typeface="+mn-cs"/>
              </a:rPr>
              <a:t>(Binnig &amp; Rohrer, 1981)</a:t>
            </a:r>
            <a:endParaRPr kumimoji="0" lang="zh-CN" altLang="en-US" sz="2000" b="1" i="0" u="none" strike="noStrike" kern="1200" cap="none" spc="0" normalizeH="0" baseline="0" noProof="0" dirty="0">
              <a:ln>
                <a:noFill/>
              </a:ln>
              <a:solidFill>
                <a:srgbClr val="66FFFF"/>
              </a:solidFill>
              <a:effectLst/>
              <a:uLnTx/>
              <a:uFillTx/>
              <a:latin typeface="Calibri" pitchFamily="34" charset="0"/>
              <a:ea typeface="楷体" pitchFamily="49" charset="-122"/>
              <a:cs typeface="+mn-cs"/>
            </a:endParaRPr>
          </a:p>
        </p:txBody>
      </p:sp>
      <p:cxnSp>
        <p:nvCxnSpPr>
          <p:cNvPr id="20" name="直接箭头连接符 19"/>
          <p:cNvCxnSpPr/>
          <p:nvPr/>
        </p:nvCxnSpPr>
        <p:spPr bwMode="auto">
          <a:xfrm>
            <a:off x="4131805" y="2686445"/>
            <a:ext cx="865187"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3" name="直接箭头连接符 22"/>
          <p:cNvCxnSpPr/>
          <p:nvPr/>
        </p:nvCxnSpPr>
        <p:spPr bwMode="auto">
          <a:xfrm flipV="1">
            <a:off x="4276267" y="3140968"/>
            <a:ext cx="720725" cy="555546"/>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grpSp>
        <p:nvGrpSpPr>
          <p:cNvPr id="211979" name="组合 2"/>
          <p:cNvGrpSpPr>
            <a:grpSpLocks/>
          </p:cNvGrpSpPr>
          <p:nvPr/>
        </p:nvGrpSpPr>
        <p:grpSpPr bwMode="auto">
          <a:xfrm>
            <a:off x="4819432" y="3250826"/>
            <a:ext cx="4356100" cy="3562725"/>
            <a:chOff x="4819432" y="3250826"/>
            <a:chExt cx="4356100" cy="3562725"/>
          </a:xfrm>
        </p:grpSpPr>
        <p:grpSp>
          <p:nvGrpSpPr>
            <p:cNvPr id="211980" name="组合 2"/>
            <p:cNvGrpSpPr>
              <a:grpSpLocks/>
            </p:cNvGrpSpPr>
            <p:nvPr/>
          </p:nvGrpSpPr>
          <p:grpSpPr bwMode="auto">
            <a:xfrm>
              <a:off x="5730542" y="3912173"/>
              <a:ext cx="2732421" cy="2901378"/>
              <a:chOff x="6481723" y="2865044"/>
              <a:chExt cx="3024075" cy="3512911"/>
            </a:xfrm>
          </p:grpSpPr>
          <p:grpSp>
            <p:nvGrpSpPr>
              <p:cNvPr id="211983" name="Group 26"/>
              <p:cNvGrpSpPr>
                <a:grpSpLocks/>
              </p:cNvGrpSpPr>
              <p:nvPr/>
            </p:nvGrpSpPr>
            <p:grpSpPr bwMode="auto">
              <a:xfrm>
                <a:off x="6481723" y="2865045"/>
                <a:ext cx="2445375" cy="3512910"/>
                <a:chOff x="1883" y="1176"/>
                <a:chExt cx="2033" cy="2889"/>
              </a:xfrm>
            </p:grpSpPr>
            <p:pic>
              <p:nvPicPr>
                <p:cNvPr id="211988" name="Picture 7"/>
                <p:cNvPicPr>
                  <a:picLocks noChangeAspect="1" noChangeArrowheads="1"/>
                </p:cNvPicPr>
                <p:nvPr/>
              </p:nvPicPr>
              <p:blipFill>
                <a:blip r:embed="rId6" cstate="print">
                  <a:extLst>
                    <a:ext uri="{28A0092B-C50C-407E-A947-70E740481C1C}">
                      <a14:useLocalDpi xmlns:a14="http://schemas.microsoft.com/office/drawing/2010/main" val="0"/>
                    </a:ext>
                  </a:extLst>
                </a:blip>
                <a:srcRect l="34491" b="6870"/>
                <a:stretch>
                  <a:fillRect/>
                </a:stretch>
              </p:blipFill>
              <p:spPr bwMode="auto">
                <a:xfrm>
                  <a:off x="1883" y="1176"/>
                  <a:ext cx="2033" cy="2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1989" name="Rectangle 24"/>
                <p:cNvSpPr>
                  <a:spLocks noChangeArrowheads="1"/>
                </p:cNvSpPr>
                <p:nvPr/>
              </p:nvSpPr>
              <p:spPr bwMode="auto">
                <a:xfrm>
                  <a:off x="1883" y="3772"/>
                  <a:ext cx="180" cy="293"/>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ja-JP"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211990" name="Rectangle 25"/>
                <p:cNvSpPr>
                  <a:spLocks noChangeArrowheads="1"/>
                </p:cNvSpPr>
                <p:nvPr/>
              </p:nvSpPr>
              <p:spPr bwMode="auto">
                <a:xfrm>
                  <a:off x="3809" y="1570"/>
                  <a:ext cx="101" cy="272"/>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ja-JP" altLang="en-US" sz="1800" b="0" i="0" u="none" strike="noStrike" kern="1200" cap="none" spc="0" normalizeH="0" baseline="0" noProof="0">
                    <a:ln>
                      <a:noFill/>
                    </a:ln>
                    <a:solidFill>
                      <a:srgbClr val="000000"/>
                    </a:solidFill>
                    <a:effectLst/>
                    <a:uLnTx/>
                    <a:uFillTx/>
                    <a:latin typeface="Arial"/>
                    <a:ea typeface="宋体"/>
                    <a:cs typeface="+mn-cs"/>
                  </a:endParaRPr>
                </a:p>
              </p:txBody>
            </p:sp>
          </p:grpSp>
          <p:sp>
            <p:nvSpPr>
              <p:cNvPr id="211984" name="矩形 27"/>
              <p:cNvSpPr>
                <a:spLocks noChangeArrowheads="1"/>
              </p:cNvSpPr>
              <p:nvPr/>
            </p:nvSpPr>
            <p:spPr bwMode="auto">
              <a:xfrm>
                <a:off x="7698251" y="5449252"/>
                <a:ext cx="1160895"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1000" b="0" i="1" u="none" strike="noStrike" kern="1200" cap="none" spc="0" normalizeH="0" baseline="0" noProof="0">
                    <a:ln>
                      <a:noFill/>
                    </a:ln>
                    <a:solidFill>
                      <a:srgbClr val="000000"/>
                    </a:solidFill>
                    <a:effectLst/>
                    <a:uLnTx/>
                    <a:uFillTx/>
                    <a:latin typeface="Times New Roman" pitchFamily="18" charset="0"/>
                    <a:ea typeface="宋体"/>
                    <a:cs typeface="Times New Roman" pitchFamily="18" charset="0"/>
                  </a:rPr>
                  <a:t>E</a:t>
                </a:r>
                <a:r>
                  <a:rPr kumimoji="0" lang="en-US" altLang="zh-CN" sz="1000" b="0" i="1" u="none" strike="noStrike" kern="1200" cap="none" spc="0" normalizeH="0" baseline="-25000" noProof="0">
                    <a:ln>
                      <a:noFill/>
                    </a:ln>
                    <a:solidFill>
                      <a:srgbClr val="000000"/>
                    </a:solidFill>
                    <a:effectLst/>
                    <a:uLnTx/>
                    <a:uFillTx/>
                    <a:latin typeface="Times New Roman" pitchFamily="18" charset="0"/>
                    <a:ea typeface="宋体"/>
                    <a:cs typeface="Times New Roman" pitchFamily="18" charset="0"/>
                  </a:rPr>
                  <a:t>k</a:t>
                </a:r>
                <a:r>
                  <a:rPr kumimoji="0" lang="en-US" altLang="zh-CN" sz="1000" b="0" i="1" u="none" strike="noStrike" kern="1200" cap="none" spc="0" normalizeH="0" baseline="0" noProof="0">
                    <a:ln>
                      <a:noFill/>
                    </a:ln>
                    <a:solidFill>
                      <a:srgbClr val="000000"/>
                    </a:solidFill>
                    <a:effectLst/>
                    <a:uLnTx/>
                    <a:uFillTx/>
                    <a:latin typeface="Times New Roman" pitchFamily="18" charset="0"/>
                    <a:ea typeface="宋体"/>
                    <a:cs typeface="Times New Roman" pitchFamily="18" charset="0"/>
                  </a:rPr>
                  <a:t> </a:t>
                </a:r>
                <a:r>
                  <a:rPr kumimoji="0" lang="en-US" altLang="zh-CN" sz="1000" b="0" i="0" u="none" strike="noStrike" kern="1200" cap="none" spc="0" normalizeH="0" baseline="0" noProof="0">
                    <a:ln>
                      <a:noFill/>
                    </a:ln>
                    <a:solidFill>
                      <a:srgbClr val="000000"/>
                    </a:solidFill>
                    <a:effectLst/>
                    <a:uLnTx/>
                    <a:uFillTx/>
                    <a:latin typeface="Times New Roman" pitchFamily="18" charset="0"/>
                    <a:ea typeface="宋体"/>
                    <a:cs typeface="Times New Roman" pitchFamily="18" charset="0"/>
                  </a:rPr>
                  <a:t>: kinetic energy</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1000" b="0" i="1" u="none" strike="noStrike" kern="1200" cap="none" spc="0" normalizeH="0" baseline="0" noProof="0">
                    <a:ln>
                      <a:noFill/>
                    </a:ln>
                    <a:solidFill>
                      <a:srgbClr val="000000"/>
                    </a:solidFill>
                    <a:effectLst/>
                    <a:uLnTx/>
                    <a:uFillTx/>
                    <a:latin typeface="Times New Roman" pitchFamily="18" charset="0"/>
                    <a:ea typeface="宋体"/>
                    <a:cs typeface="Times New Roman" pitchFamily="18" charset="0"/>
                  </a:rPr>
                  <a:t>h</a:t>
                </a:r>
                <a:r>
                  <a:rPr kumimoji="0" lang="en-US" altLang="zh-CN" sz="1000" b="0" i="1" u="none" strike="noStrike" kern="1200" cap="none" spc="0" normalizeH="0" baseline="0" noProof="0">
                    <a:ln>
                      <a:noFill/>
                    </a:ln>
                    <a:solidFill>
                      <a:srgbClr val="000000"/>
                    </a:solidFill>
                    <a:effectLst/>
                    <a:uLnTx/>
                    <a:uFillTx/>
                    <a:latin typeface="Symbol" pitchFamily="18" charset="2"/>
                    <a:ea typeface="宋体"/>
                    <a:cs typeface="Times New Roman" pitchFamily="18" charset="0"/>
                  </a:rPr>
                  <a:t>u </a:t>
                </a:r>
                <a:r>
                  <a:rPr kumimoji="0" lang="en-US" altLang="zh-CN" sz="1000" b="0" i="0" u="none" strike="noStrike" kern="1200" cap="none" spc="0" normalizeH="0" baseline="0" noProof="0">
                    <a:ln>
                      <a:noFill/>
                    </a:ln>
                    <a:solidFill>
                      <a:srgbClr val="000000"/>
                    </a:solidFill>
                    <a:effectLst/>
                    <a:uLnTx/>
                    <a:uFillTx/>
                    <a:latin typeface="Times New Roman" pitchFamily="18" charset="0"/>
                    <a:ea typeface="宋体"/>
                    <a:cs typeface="Times New Roman" pitchFamily="18" charset="0"/>
                  </a:rPr>
                  <a:t>:</a:t>
                </a:r>
                <a:r>
                  <a:rPr kumimoji="0" lang="en-US" altLang="zh-CN" sz="1000" b="0" i="0" u="none" strike="noStrike" kern="1200" cap="none" spc="0" normalizeH="0" baseline="0" noProof="0">
                    <a:ln>
                      <a:noFill/>
                    </a:ln>
                    <a:solidFill>
                      <a:srgbClr val="000000"/>
                    </a:solidFill>
                    <a:effectLst/>
                    <a:uLnTx/>
                    <a:uFillTx/>
                    <a:latin typeface="Symbol" pitchFamily="18" charset="2"/>
                    <a:ea typeface="宋体"/>
                    <a:cs typeface="Times New Roman" pitchFamily="18" charset="0"/>
                  </a:rPr>
                  <a:t> </a:t>
                </a:r>
                <a:r>
                  <a:rPr kumimoji="0" lang="en-US" altLang="zh-CN" sz="1000" b="0" i="0" u="none" strike="noStrike" kern="1200" cap="none" spc="0" normalizeH="0" baseline="0" noProof="0">
                    <a:ln>
                      <a:noFill/>
                    </a:ln>
                    <a:solidFill>
                      <a:srgbClr val="000000"/>
                    </a:solidFill>
                    <a:effectLst/>
                    <a:uLnTx/>
                    <a:uFillTx/>
                    <a:latin typeface="Times New Roman" pitchFamily="18" charset="0"/>
                    <a:ea typeface="宋体"/>
                    <a:cs typeface="Times New Roman" pitchFamily="18" charset="0"/>
                  </a:rPr>
                  <a:t>photon energy</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1000" b="0" i="1" u="none" strike="noStrike" kern="1200" cap="none" spc="0" normalizeH="0" baseline="0" noProof="0">
                    <a:ln>
                      <a:noFill/>
                    </a:ln>
                    <a:solidFill>
                      <a:srgbClr val="000000"/>
                    </a:solidFill>
                    <a:effectLst/>
                    <a:uLnTx/>
                    <a:uFillTx/>
                    <a:latin typeface="Times New Roman" pitchFamily="18" charset="0"/>
                    <a:ea typeface="宋体"/>
                    <a:cs typeface="Times New Roman" pitchFamily="18" charset="0"/>
                  </a:rPr>
                  <a:t>W </a:t>
                </a:r>
                <a:r>
                  <a:rPr kumimoji="0" lang="en-US" altLang="zh-CN" sz="1000" b="0" i="0" u="none" strike="noStrike" kern="1200" cap="none" spc="0" normalizeH="0" baseline="0" noProof="0">
                    <a:ln>
                      <a:noFill/>
                    </a:ln>
                    <a:solidFill>
                      <a:srgbClr val="000000"/>
                    </a:solidFill>
                    <a:effectLst/>
                    <a:uLnTx/>
                    <a:uFillTx/>
                    <a:latin typeface="Times New Roman" pitchFamily="18" charset="0"/>
                    <a:ea typeface="宋体"/>
                    <a:cs typeface="Times New Roman" pitchFamily="18" charset="0"/>
                  </a:rPr>
                  <a:t>: work function</a:t>
                </a:r>
                <a:endParaRPr kumimoji="0" lang="zh-CN" altLang="en-US" sz="1000" b="0" i="1" u="none" strike="noStrike" kern="1200" cap="none" spc="0" normalizeH="0" baseline="0" noProof="0">
                  <a:ln>
                    <a:noFill/>
                  </a:ln>
                  <a:solidFill>
                    <a:srgbClr val="000000"/>
                  </a:solidFill>
                  <a:effectLst/>
                  <a:uLnTx/>
                  <a:uFillTx/>
                  <a:latin typeface="Times New Roman" pitchFamily="18" charset="0"/>
                  <a:ea typeface="宋体"/>
                  <a:cs typeface="Times New Roman" pitchFamily="18" charset="0"/>
                </a:endParaRPr>
              </a:p>
            </p:txBody>
          </p:sp>
          <p:sp>
            <p:nvSpPr>
              <p:cNvPr id="2" name="矩形 1"/>
              <p:cNvSpPr/>
              <p:nvPr/>
            </p:nvSpPr>
            <p:spPr>
              <a:xfrm>
                <a:off x="8908436" y="2865044"/>
                <a:ext cx="523570" cy="35129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2000" b="1" i="0" u="none" strike="noStrike" kern="1200" cap="none" spc="0" normalizeH="0" baseline="0" noProof="0">
                  <a:ln>
                    <a:noFill/>
                  </a:ln>
                  <a:solidFill>
                    <a:srgbClr val="FFFFFF"/>
                  </a:solidFill>
                  <a:effectLst/>
                  <a:uLnTx/>
                  <a:uFillTx/>
                  <a:latin typeface="Arial"/>
                  <a:ea typeface="宋体"/>
                  <a:cs typeface="+mn-cs"/>
                </a:endParaRPr>
              </a:p>
            </p:txBody>
          </p:sp>
          <p:sp>
            <p:nvSpPr>
              <p:cNvPr id="211986" name="矩形 20"/>
              <p:cNvSpPr>
                <a:spLocks noChangeArrowheads="1"/>
              </p:cNvSpPr>
              <p:nvPr/>
            </p:nvSpPr>
            <p:spPr bwMode="auto">
              <a:xfrm>
                <a:off x="7433270" y="5156875"/>
                <a:ext cx="177157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1400" b="1" i="1" u="none" strike="noStrike" kern="1200" cap="none" spc="0" normalizeH="0" baseline="0" noProof="0">
                    <a:ln>
                      <a:noFill/>
                    </a:ln>
                    <a:solidFill>
                      <a:srgbClr val="000000"/>
                    </a:solidFill>
                    <a:effectLst/>
                    <a:uLnTx/>
                    <a:uFillTx/>
                    <a:latin typeface="Times New Roman" pitchFamily="18" charset="0"/>
                    <a:ea typeface="宋体"/>
                    <a:cs typeface="Times New Roman" pitchFamily="18" charset="0"/>
                  </a:rPr>
                  <a:t>E</a:t>
                </a:r>
                <a:r>
                  <a:rPr kumimoji="0" lang="en-US" altLang="zh-CN" sz="1400" b="1" i="1" u="none" strike="noStrike" kern="1200" cap="none" spc="0" normalizeH="0" baseline="-25000" noProof="0">
                    <a:ln>
                      <a:noFill/>
                    </a:ln>
                    <a:solidFill>
                      <a:srgbClr val="000000"/>
                    </a:solidFill>
                    <a:effectLst/>
                    <a:uLnTx/>
                    <a:uFillTx/>
                    <a:latin typeface="Times New Roman" pitchFamily="18" charset="0"/>
                    <a:ea typeface="宋体"/>
                    <a:cs typeface="Times New Roman" pitchFamily="18" charset="0"/>
                  </a:rPr>
                  <a:t>k</a:t>
                </a:r>
                <a:r>
                  <a:rPr kumimoji="0" lang="en-US" altLang="zh-CN" sz="1400" b="1" i="0" u="none" strike="noStrike" kern="1200" cap="none" spc="0" normalizeH="0" baseline="0" noProof="0">
                    <a:ln>
                      <a:noFill/>
                    </a:ln>
                    <a:solidFill>
                      <a:srgbClr val="000000"/>
                    </a:solidFill>
                    <a:effectLst/>
                    <a:uLnTx/>
                    <a:uFillTx/>
                    <a:latin typeface="Times New Roman" pitchFamily="18" charset="0"/>
                    <a:ea typeface="宋体"/>
                    <a:cs typeface="Times New Roman" pitchFamily="18" charset="0"/>
                  </a:rPr>
                  <a:t> = </a:t>
                </a:r>
                <a:r>
                  <a:rPr kumimoji="0" lang="en-US" altLang="zh-CN" sz="1400" b="1" i="1" u="none" strike="noStrike" kern="1200" cap="none" spc="0" normalizeH="0" baseline="0" noProof="0">
                    <a:ln>
                      <a:noFill/>
                    </a:ln>
                    <a:solidFill>
                      <a:srgbClr val="000000"/>
                    </a:solidFill>
                    <a:effectLst/>
                    <a:uLnTx/>
                    <a:uFillTx/>
                    <a:latin typeface="Times New Roman" pitchFamily="18" charset="0"/>
                    <a:ea typeface="宋体"/>
                    <a:cs typeface="Times New Roman" pitchFamily="18" charset="0"/>
                  </a:rPr>
                  <a:t>h</a:t>
                </a:r>
                <a:r>
                  <a:rPr kumimoji="0" lang="en-US" altLang="zh-CN" sz="1400" b="1" i="1" u="none" strike="noStrike" kern="1200" cap="none" spc="0" normalizeH="0" baseline="0" noProof="0">
                    <a:ln>
                      <a:noFill/>
                    </a:ln>
                    <a:solidFill>
                      <a:srgbClr val="000000"/>
                    </a:solidFill>
                    <a:effectLst/>
                    <a:uLnTx/>
                    <a:uFillTx/>
                    <a:latin typeface="Symbol" pitchFamily="18" charset="2"/>
                    <a:ea typeface="宋体"/>
                    <a:cs typeface="Times New Roman" pitchFamily="18" charset="0"/>
                  </a:rPr>
                  <a:t>u</a:t>
                </a:r>
                <a:r>
                  <a:rPr kumimoji="0" lang="en-US" altLang="zh-CN" sz="1400" b="1" i="0" u="none" strike="noStrike" kern="1200" cap="none" spc="0" normalizeH="0" baseline="0" noProof="0">
                    <a:ln>
                      <a:noFill/>
                    </a:ln>
                    <a:solidFill>
                      <a:srgbClr val="000000"/>
                    </a:solidFill>
                    <a:effectLst/>
                    <a:uLnTx/>
                    <a:uFillTx/>
                    <a:latin typeface="Times New Roman" pitchFamily="18" charset="0"/>
                    <a:ea typeface="宋体"/>
                    <a:cs typeface="Times New Roman" pitchFamily="18" charset="0"/>
                  </a:rPr>
                  <a:t> – </a:t>
                </a:r>
                <a:r>
                  <a:rPr kumimoji="0" lang="en-US" altLang="zh-CN" sz="1400" b="1" i="1" u="none" strike="noStrike" kern="1200" cap="none" spc="0" normalizeH="0" baseline="0" noProof="0">
                    <a:ln>
                      <a:noFill/>
                    </a:ln>
                    <a:solidFill>
                      <a:srgbClr val="000000"/>
                    </a:solidFill>
                    <a:effectLst/>
                    <a:uLnTx/>
                    <a:uFillTx/>
                    <a:latin typeface="Times New Roman" pitchFamily="18" charset="0"/>
                    <a:ea typeface="宋体"/>
                    <a:cs typeface="Times New Roman" pitchFamily="18" charset="0"/>
                  </a:rPr>
                  <a:t>W </a:t>
                </a:r>
                <a:r>
                  <a:rPr kumimoji="0" lang="en-US" altLang="zh-CN" sz="1400" b="1" i="0" u="none" strike="noStrike" kern="1200" cap="none" spc="0" normalizeH="0" baseline="0" noProof="0">
                    <a:ln>
                      <a:noFill/>
                    </a:ln>
                    <a:solidFill>
                      <a:srgbClr val="000000"/>
                    </a:solidFill>
                    <a:effectLst/>
                    <a:uLnTx/>
                    <a:uFillTx/>
                    <a:latin typeface="Times New Roman" pitchFamily="18" charset="0"/>
                    <a:ea typeface="宋体"/>
                    <a:cs typeface="Times New Roman" pitchFamily="18" charset="0"/>
                  </a:rPr>
                  <a:t>– </a:t>
                </a:r>
                <a:r>
                  <a:rPr kumimoji="0" lang="en-US" altLang="zh-CN" sz="1400" b="1" i="1" u="none" strike="noStrike" kern="1200" cap="none" spc="0" normalizeH="0" baseline="0" noProof="0">
                    <a:ln>
                      <a:noFill/>
                    </a:ln>
                    <a:solidFill>
                      <a:srgbClr val="000000"/>
                    </a:solidFill>
                    <a:effectLst/>
                    <a:uLnTx/>
                    <a:uFillTx/>
                    <a:latin typeface="Times New Roman" pitchFamily="18" charset="0"/>
                    <a:ea typeface="宋体"/>
                    <a:cs typeface="Times New Roman" pitchFamily="18" charset="0"/>
                  </a:rPr>
                  <a:t>E </a:t>
                </a:r>
                <a:r>
                  <a:rPr kumimoji="0" lang="en-US" altLang="zh-CN" sz="1400" b="1" i="0" u="none" strike="noStrike" kern="1200" cap="none" spc="0" normalizeH="0" baseline="0" noProof="0">
                    <a:ln>
                      <a:noFill/>
                    </a:ln>
                    <a:solidFill>
                      <a:srgbClr val="000000"/>
                    </a:solidFill>
                    <a:effectLst/>
                    <a:uLnTx/>
                    <a:uFillTx/>
                    <a:latin typeface="Times New Roman" pitchFamily="18" charset="0"/>
                    <a:ea typeface="宋体"/>
                    <a:cs typeface="Times New Roman" pitchFamily="18" charset="0"/>
                  </a:rPr>
                  <a:t>(k</a:t>
                </a:r>
                <a:r>
                  <a:rPr kumimoji="0" lang="en-US" altLang="zh-CN" sz="1400" b="1" i="0" u="none" strike="noStrike" kern="1200" cap="none" spc="0" normalizeH="0" baseline="-25000" noProof="0">
                    <a:ln>
                      <a:noFill/>
                    </a:ln>
                    <a:solidFill>
                      <a:srgbClr val="000000"/>
                    </a:solidFill>
                    <a:effectLst/>
                    <a:uLnTx/>
                    <a:uFillTx/>
                    <a:latin typeface="Times New Roman" pitchFamily="18" charset="0"/>
                    <a:ea typeface="宋体"/>
                    <a:cs typeface="Times New Roman" pitchFamily="18" charset="0"/>
                  </a:rPr>
                  <a:t>//</a:t>
                </a:r>
                <a:r>
                  <a:rPr kumimoji="0" lang="en-US" altLang="zh-CN" sz="1400" b="1" i="0" u="none" strike="noStrike" kern="1200" cap="none" spc="0" normalizeH="0" baseline="0" noProof="0">
                    <a:ln>
                      <a:noFill/>
                    </a:ln>
                    <a:solidFill>
                      <a:srgbClr val="000000"/>
                    </a:solidFill>
                    <a:effectLst/>
                    <a:uLnTx/>
                    <a:uFillTx/>
                    <a:latin typeface="Times New Roman" pitchFamily="18" charset="0"/>
                    <a:ea typeface="宋体"/>
                    <a:cs typeface="Times New Roman" pitchFamily="18" charset="0"/>
                  </a:rPr>
                  <a:t>)</a:t>
                </a:r>
                <a:r>
                  <a:rPr kumimoji="0" lang="en-US" altLang="zh-CN" sz="1400" b="1" i="1" u="none" strike="noStrike" kern="1200" cap="none" spc="0" normalizeH="0" baseline="0" noProof="0">
                    <a:ln>
                      <a:noFill/>
                    </a:ln>
                    <a:solidFill>
                      <a:srgbClr val="000000"/>
                    </a:solidFill>
                    <a:effectLst/>
                    <a:uLnTx/>
                    <a:uFillTx/>
                    <a:latin typeface="Times New Roman" pitchFamily="18" charset="0"/>
                    <a:ea typeface="宋体"/>
                    <a:cs typeface="Times New Roman" pitchFamily="18" charset="0"/>
                  </a:rPr>
                  <a:t> </a:t>
                </a:r>
                <a:endParaRPr kumimoji="0" lang="zh-CN" altLang="en-US" sz="1400" b="1" i="1" u="none" strike="noStrike" kern="1200" cap="none" spc="0" normalizeH="0" baseline="0" noProof="0">
                  <a:ln>
                    <a:noFill/>
                  </a:ln>
                  <a:solidFill>
                    <a:srgbClr val="000000"/>
                  </a:solidFill>
                  <a:effectLst/>
                  <a:uLnTx/>
                  <a:uFillTx/>
                  <a:latin typeface="Times New Roman" pitchFamily="18" charset="0"/>
                  <a:ea typeface="宋体"/>
                  <a:cs typeface="Times New Roman" pitchFamily="18" charset="0"/>
                </a:endParaRPr>
              </a:p>
            </p:txBody>
          </p:sp>
          <p:sp>
            <p:nvSpPr>
              <p:cNvPr id="211987" name="Text Box 16"/>
              <p:cNvSpPr txBox="1">
                <a:spLocks noChangeArrowheads="1"/>
              </p:cNvSpPr>
              <p:nvPr/>
            </p:nvSpPr>
            <p:spPr bwMode="auto">
              <a:xfrm>
                <a:off x="7397059" y="6020981"/>
                <a:ext cx="210873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Arial Narrow" pitchFamily="34" charset="0"/>
                    <a:ea typeface="宋体" pitchFamily="2" charset="-122"/>
                  </a:defRPr>
                </a:lvl1pPr>
                <a:lvl2pPr marL="742950" indent="-285750" eaLnBrk="0" hangingPunct="0">
                  <a:defRPr sz="2000" b="1">
                    <a:solidFill>
                      <a:schemeClr val="tx1"/>
                    </a:solidFill>
                    <a:latin typeface="Arial Narrow" pitchFamily="34" charset="0"/>
                    <a:ea typeface="宋体" pitchFamily="2" charset="-122"/>
                  </a:defRPr>
                </a:lvl2pPr>
                <a:lvl3pPr marL="1143000" indent="-228600" eaLnBrk="0" hangingPunct="0">
                  <a:defRPr sz="2000" b="1">
                    <a:solidFill>
                      <a:schemeClr val="tx1"/>
                    </a:solidFill>
                    <a:latin typeface="Arial Narrow" pitchFamily="34" charset="0"/>
                    <a:ea typeface="宋体" pitchFamily="2" charset="-122"/>
                  </a:defRPr>
                </a:lvl3pPr>
                <a:lvl4pPr marL="1600200" indent="-228600" eaLnBrk="0" hangingPunct="0">
                  <a:defRPr sz="2000" b="1">
                    <a:solidFill>
                      <a:schemeClr val="tx1"/>
                    </a:solidFill>
                    <a:latin typeface="Arial Narrow" pitchFamily="34" charset="0"/>
                    <a:ea typeface="宋体" pitchFamily="2" charset="-122"/>
                  </a:defRPr>
                </a:lvl4pPr>
                <a:lvl5pPr marL="2057400" indent="-228600" eaLnBrk="0" hangingPunct="0">
                  <a:defRPr sz="2000" b="1">
                    <a:solidFill>
                      <a:schemeClr val="tx1"/>
                    </a:solidFill>
                    <a:latin typeface="Arial Narrow" pitchFamily="34" charset="0"/>
                    <a:ea typeface="宋体" pitchFamily="2" charset="-122"/>
                  </a:defRPr>
                </a:lvl5pPr>
                <a:lvl6pPr marL="2514600" indent="-228600" eaLnBrk="0" fontAlgn="base" hangingPunct="0">
                  <a:spcBef>
                    <a:spcPct val="0"/>
                  </a:spcBef>
                  <a:spcAft>
                    <a:spcPct val="0"/>
                  </a:spcAft>
                  <a:defRPr sz="2000" b="1">
                    <a:solidFill>
                      <a:schemeClr val="tx1"/>
                    </a:solidFill>
                    <a:latin typeface="Arial Narrow" pitchFamily="34" charset="0"/>
                    <a:ea typeface="宋体" pitchFamily="2" charset="-122"/>
                  </a:defRPr>
                </a:lvl6pPr>
                <a:lvl7pPr marL="2971800" indent="-228600" eaLnBrk="0" fontAlgn="base" hangingPunct="0">
                  <a:spcBef>
                    <a:spcPct val="0"/>
                  </a:spcBef>
                  <a:spcAft>
                    <a:spcPct val="0"/>
                  </a:spcAft>
                  <a:defRPr sz="2000" b="1">
                    <a:solidFill>
                      <a:schemeClr val="tx1"/>
                    </a:solidFill>
                    <a:latin typeface="Arial Narrow" pitchFamily="34" charset="0"/>
                    <a:ea typeface="宋体" pitchFamily="2" charset="-122"/>
                  </a:defRPr>
                </a:lvl7pPr>
                <a:lvl8pPr marL="3429000" indent="-228600" eaLnBrk="0" fontAlgn="base" hangingPunct="0">
                  <a:spcBef>
                    <a:spcPct val="0"/>
                  </a:spcBef>
                  <a:spcAft>
                    <a:spcPct val="0"/>
                  </a:spcAft>
                  <a:defRPr sz="2000" b="1">
                    <a:solidFill>
                      <a:schemeClr val="tx1"/>
                    </a:solidFill>
                    <a:latin typeface="Arial Narrow" pitchFamily="34" charset="0"/>
                    <a:ea typeface="宋体" pitchFamily="2" charset="-122"/>
                  </a:defRPr>
                </a:lvl8pPr>
                <a:lvl9pPr marL="3886200" indent="-228600" eaLnBrk="0" fontAlgn="base" hangingPunct="0">
                  <a:spcBef>
                    <a:spcPct val="0"/>
                  </a:spcBef>
                  <a:spcAft>
                    <a:spcPct val="0"/>
                  </a:spcAft>
                  <a:defRPr sz="2000" b="1">
                    <a:solidFill>
                      <a:schemeClr val="tx1"/>
                    </a:solidFill>
                    <a:latin typeface="Arial Narrow"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1400" b="1" i="0" u="none" strike="noStrike" kern="1200" cap="none" spc="0" normalizeH="0" baseline="0" noProof="0">
                    <a:ln>
                      <a:noFill/>
                    </a:ln>
                    <a:solidFill>
                      <a:srgbClr val="000000"/>
                    </a:solidFill>
                    <a:effectLst/>
                    <a:uLnTx/>
                    <a:uFillTx/>
                    <a:latin typeface="Times New Roman" pitchFamily="18" charset="0"/>
                    <a:ea typeface="宋体" pitchFamily="2" charset="-122"/>
                    <a:cs typeface="Times New Roman" pitchFamily="18" charset="0"/>
                  </a:rPr>
                  <a:t>E(k</a:t>
                </a:r>
                <a:r>
                  <a:rPr kumimoji="0" lang="en-US" altLang="zh-CN" sz="1400" b="1" i="0" u="none" strike="noStrike" kern="1200" cap="none" spc="0" normalizeH="0" baseline="-25000" noProof="0">
                    <a:ln>
                      <a:noFill/>
                    </a:ln>
                    <a:solidFill>
                      <a:srgbClr val="000000"/>
                    </a:solidFill>
                    <a:effectLst/>
                    <a:uLnTx/>
                    <a:uFillTx/>
                    <a:latin typeface="Times New Roman" pitchFamily="18" charset="0"/>
                    <a:ea typeface="宋体" pitchFamily="2" charset="-122"/>
                    <a:cs typeface="Times New Roman" pitchFamily="18" charset="0"/>
                  </a:rPr>
                  <a:t>//</a:t>
                </a:r>
                <a:r>
                  <a:rPr kumimoji="0" lang="en-US" altLang="zh-CN" sz="1400" b="1" i="0" u="none" strike="noStrike" kern="1200" cap="none" spc="0" normalizeH="0" baseline="0" noProof="0">
                    <a:ln>
                      <a:noFill/>
                    </a:ln>
                    <a:solidFill>
                      <a:srgbClr val="000000"/>
                    </a:solidFill>
                    <a:effectLst/>
                    <a:uLnTx/>
                    <a:uFillTx/>
                    <a:latin typeface="Times New Roman" pitchFamily="18" charset="0"/>
                    <a:ea typeface="宋体" pitchFamily="2" charset="-122"/>
                    <a:cs typeface="Times New Roman" pitchFamily="18" charset="0"/>
                  </a:rPr>
                  <a:t>): </a:t>
                </a:r>
                <a:r>
                  <a:rPr kumimoji="0" lang="en-US" altLang="zh-CN" sz="1400" b="1" i="0" u="none" strike="noStrike" kern="1200" cap="none" spc="0" normalizeH="0" baseline="0" noProof="0">
                    <a:ln>
                      <a:noFill/>
                    </a:ln>
                    <a:solidFill>
                      <a:srgbClr val="000000"/>
                    </a:solidFill>
                    <a:effectLst/>
                    <a:uLnTx/>
                    <a:uFillTx/>
                    <a:latin typeface="Times New Roman" pitchFamily="18" charset="0"/>
                    <a:ea typeface="MS PGothic" pitchFamily="34" charset="-128"/>
                    <a:cs typeface="Times New Roman" pitchFamily="18" charset="0"/>
                  </a:rPr>
                  <a:t>b</a:t>
                </a:r>
                <a:r>
                  <a:rPr kumimoji="0" lang="en-US" altLang="ja-JP" sz="1400" b="1" i="0" u="none" strike="noStrike" kern="1200" cap="none" spc="0" normalizeH="0" baseline="0" noProof="0">
                    <a:ln>
                      <a:noFill/>
                    </a:ln>
                    <a:solidFill>
                      <a:srgbClr val="000000"/>
                    </a:solidFill>
                    <a:effectLst/>
                    <a:uLnTx/>
                    <a:uFillTx/>
                    <a:latin typeface="Times New Roman" pitchFamily="18" charset="0"/>
                    <a:ea typeface="MS PGothic" pitchFamily="34" charset="-128"/>
                    <a:cs typeface="Times New Roman" pitchFamily="18" charset="0"/>
                  </a:rPr>
                  <a:t>and </a:t>
                </a:r>
                <a:r>
                  <a:rPr kumimoji="0" lang="en-US" altLang="zh-CN" sz="1400" b="1" i="0" u="none" strike="noStrike" kern="1200" cap="none" spc="0" normalizeH="0" baseline="0" noProof="0">
                    <a:ln>
                      <a:noFill/>
                    </a:ln>
                    <a:solidFill>
                      <a:srgbClr val="000000"/>
                    </a:solidFill>
                    <a:effectLst/>
                    <a:uLnTx/>
                    <a:uFillTx/>
                    <a:latin typeface="Times New Roman" pitchFamily="18" charset="0"/>
                    <a:ea typeface="MS PGothic" pitchFamily="34" charset="-128"/>
                    <a:cs typeface="Times New Roman" pitchFamily="18" charset="0"/>
                  </a:rPr>
                  <a:t>d</a:t>
                </a:r>
                <a:r>
                  <a:rPr kumimoji="0" lang="en-US" altLang="ja-JP" sz="1400" b="1" i="0" u="none" strike="noStrike" kern="1200" cap="none" spc="0" normalizeH="0" baseline="0" noProof="0">
                    <a:ln>
                      <a:noFill/>
                    </a:ln>
                    <a:solidFill>
                      <a:srgbClr val="000000"/>
                    </a:solidFill>
                    <a:effectLst/>
                    <a:uLnTx/>
                    <a:uFillTx/>
                    <a:latin typeface="Times New Roman" pitchFamily="18" charset="0"/>
                    <a:ea typeface="MS PGothic" pitchFamily="34" charset="-128"/>
                    <a:cs typeface="Times New Roman" pitchFamily="18" charset="0"/>
                  </a:rPr>
                  <a:t>ispersion</a:t>
                </a:r>
                <a:endParaRPr kumimoji="0" lang="ja-JP" altLang="en-US" sz="1400" b="1" i="0" u="none" strike="noStrike" kern="1200" cap="none" spc="0" normalizeH="0" baseline="0" noProof="0">
                  <a:ln>
                    <a:noFill/>
                  </a:ln>
                  <a:solidFill>
                    <a:srgbClr val="000000"/>
                  </a:solidFill>
                  <a:effectLst/>
                  <a:uLnTx/>
                  <a:uFillTx/>
                  <a:latin typeface="Times New Roman" pitchFamily="18" charset="0"/>
                  <a:ea typeface="MS PGothic" pitchFamily="34" charset="-128"/>
                  <a:cs typeface="Times New Roman" pitchFamily="18" charset="0"/>
                </a:endParaRPr>
              </a:p>
            </p:txBody>
          </p:sp>
        </p:grpSp>
        <p:sp>
          <p:nvSpPr>
            <p:cNvPr id="211981" name="TextBox 9"/>
            <p:cNvSpPr txBox="1">
              <a:spLocks noChangeArrowheads="1"/>
            </p:cNvSpPr>
            <p:nvPr/>
          </p:nvSpPr>
          <p:spPr bwMode="auto">
            <a:xfrm>
              <a:off x="4819432" y="3250826"/>
              <a:ext cx="4356100"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Arial Narrow" pitchFamily="34" charset="0"/>
                  <a:ea typeface="宋体" pitchFamily="2" charset="-122"/>
                </a:defRPr>
              </a:lvl1pPr>
              <a:lvl2pPr marL="742950" indent="-285750" eaLnBrk="0" hangingPunct="0">
                <a:defRPr sz="2000" b="1">
                  <a:solidFill>
                    <a:schemeClr val="tx1"/>
                  </a:solidFill>
                  <a:latin typeface="Arial Narrow" pitchFamily="34" charset="0"/>
                  <a:ea typeface="宋体" pitchFamily="2" charset="-122"/>
                </a:defRPr>
              </a:lvl2pPr>
              <a:lvl3pPr marL="1143000" indent="-228600" eaLnBrk="0" hangingPunct="0">
                <a:defRPr sz="2000" b="1">
                  <a:solidFill>
                    <a:schemeClr val="tx1"/>
                  </a:solidFill>
                  <a:latin typeface="Arial Narrow" pitchFamily="34" charset="0"/>
                  <a:ea typeface="宋体" pitchFamily="2" charset="-122"/>
                </a:defRPr>
              </a:lvl3pPr>
              <a:lvl4pPr marL="1600200" indent="-228600" eaLnBrk="0" hangingPunct="0">
                <a:defRPr sz="2000" b="1">
                  <a:solidFill>
                    <a:schemeClr val="tx1"/>
                  </a:solidFill>
                  <a:latin typeface="Arial Narrow" pitchFamily="34" charset="0"/>
                  <a:ea typeface="宋体" pitchFamily="2" charset="-122"/>
                </a:defRPr>
              </a:lvl4pPr>
              <a:lvl5pPr marL="2057400" indent="-228600" eaLnBrk="0" hangingPunct="0">
                <a:defRPr sz="2000" b="1">
                  <a:solidFill>
                    <a:schemeClr val="tx1"/>
                  </a:solidFill>
                  <a:latin typeface="Arial Narrow" pitchFamily="34" charset="0"/>
                  <a:ea typeface="宋体" pitchFamily="2" charset="-122"/>
                </a:defRPr>
              </a:lvl5pPr>
              <a:lvl6pPr marL="2514600" indent="-228600" eaLnBrk="0" fontAlgn="base" hangingPunct="0">
                <a:spcBef>
                  <a:spcPct val="0"/>
                </a:spcBef>
                <a:spcAft>
                  <a:spcPct val="0"/>
                </a:spcAft>
                <a:defRPr sz="2000" b="1">
                  <a:solidFill>
                    <a:schemeClr val="tx1"/>
                  </a:solidFill>
                  <a:latin typeface="Arial Narrow" pitchFamily="34" charset="0"/>
                  <a:ea typeface="宋体" pitchFamily="2" charset="-122"/>
                </a:defRPr>
              </a:lvl6pPr>
              <a:lvl7pPr marL="2971800" indent="-228600" eaLnBrk="0" fontAlgn="base" hangingPunct="0">
                <a:spcBef>
                  <a:spcPct val="0"/>
                </a:spcBef>
                <a:spcAft>
                  <a:spcPct val="0"/>
                </a:spcAft>
                <a:defRPr sz="2000" b="1">
                  <a:solidFill>
                    <a:schemeClr val="tx1"/>
                  </a:solidFill>
                  <a:latin typeface="Arial Narrow" pitchFamily="34" charset="0"/>
                  <a:ea typeface="宋体" pitchFamily="2" charset="-122"/>
                </a:defRPr>
              </a:lvl7pPr>
              <a:lvl8pPr marL="3429000" indent="-228600" eaLnBrk="0" fontAlgn="base" hangingPunct="0">
                <a:spcBef>
                  <a:spcPct val="0"/>
                </a:spcBef>
                <a:spcAft>
                  <a:spcPct val="0"/>
                </a:spcAft>
                <a:defRPr sz="2000" b="1">
                  <a:solidFill>
                    <a:schemeClr val="tx1"/>
                  </a:solidFill>
                  <a:latin typeface="Arial Narrow" pitchFamily="34" charset="0"/>
                  <a:ea typeface="宋体" pitchFamily="2" charset="-122"/>
                </a:defRPr>
              </a:lvl8pPr>
              <a:lvl9pPr marL="3886200" indent="-228600" eaLnBrk="0" fontAlgn="base" hangingPunct="0">
                <a:spcBef>
                  <a:spcPct val="0"/>
                </a:spcBef>
                <a:spcAft>
                  <a:spcPct val="0"/>
                </a:spcAft>
                <a:defRPr sz="2000" b="1">
                  <a:solidFill>
                    <a:schemeClr val="tx1"/>
                  </a:solidFill>
                  <a:latin typeface="Arial Narrow" pitchFamily="34" charset="0"/>
                  <a:ea typeface="宋体" pitchFamily="2" charset="-122"/>
                </a:defRPr>
              </a:lvl9pPr>
            </a:lstStyle>
            <a:p>
              <a:pPr marL="0" marR="0" lvl="0" indent="0" algn="ctr" defTabSz="914400" rtl="0" eaLnBrk="1" fontAlgn="base" latinLnBrk="0" hangingPunct="1">
                <a:lnSpc>
                  <a:spcPts val="2100"/>
                </a:lnSpc>
                <a:spcBef>
                  <a:spcPct val="0"/>
                </a:spcBef>
                <a:spcAft>
                  <a:spcPct val="0"/>
                </a:spcAft>
                <a:buClrTx/>
                <a:buSzTx/>
                <a:buFontTx/>
                <a:buNone/>
                <a:tabLst/>
                <a:defRPr/>
              </a:pPr>
              <a:r>
                <a:rPr kumimoji="0" lang="en-US" altLang="zh-CN" sz="2000" b="1" i="0" u="none" strike="noStrike" kern="1200" cap="none" spc="0" normalizeH="0" baseline="0" noProof="0" dirty="0">
                  <a:ln>
                    <a:noFill/>
                  </a:ln>
                  <a:solidFill>
                    <a:srgbClr val="00FFFF"/>
                  </a:solidFill>
                  <a:effectLst/>
                  <a:uLnTx/>
                  <a:uFillTx/>
                  <a:latin typeface="Calibri" pitchFamily="34" charset="0"/>
                  <a:ea typeface="楷体" pitchFamily="49" charset="-122"/>
                  <a:cs typeface="+mn-cs"/>
                </a:rPr>
                <a:t>Angle-Resolved Photoemission Spectroscopy (ARPES) </a:t>
              </a:r>
              <a:endParaRPr kumimoji="0" lang="zh-CN" altLang="en-US" sz="2000" b="1" i="0" u="none" strike="noStrike" kern="1200" cap="none" spc="0" normalizeH="0" baseline="0" noProof="0" dirty="0">
                <a:ln>
                  <a:noFill/>
                </a:ln>
                <a:solidFill>
                  <a:srgbClr val="00FFFF"/>
                </a:solidFill>
                <a:effectLst/>
                <a:uLnTx/>
                <a:uFillTx/>
                <a:latin typeface="Calibri" pitchFamily="34" charset="0"/>
                <a:ea typeface="楷体" pitchFamily="49" charset="-122"/>
                <a:cs typeface="+mn-cs"/>
              </a:endParaRPr>
            </a:p>
          </p:txBody>
        </p:sp>
      </p:grpSp>
      <p:sp>
        <p:nvSpPr>
          <p:cNvPr id="5" name="TextBox 4"/>
          <p:cNvSpPr txBox="1"/>
          <p:nvPr/>
        </p:nvSpPr>
        <p:spPr>
          <a:xfrm>
            <a:off x="699861" y="107921"/>
            <a:ext cx="761655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smtClean="0">
                <a:ln>
                  <a:noFill/>
                </a:ln>
                <a:solidFill>
                  <a:srgbClr val="FFC000"/>
                </a:solidFill>
                <a:effectLst/>
                <a:uLnTx/>
                <a:uFillTx/>
                <a:latin typeface="Calibri" panose="020F0502020204030204" pitchFamily="34" charset="0"/>
                <a:ea typeface="宋体"/>
                <a:cs typeface="+mn-cs"/>
              </a:rPr>
              <a:t>Ultra-High Vacuum Systems</a:t>
            </a:r>
            <a:endParaRPr kumimoji="0" lang="zh-CN" altLang="en-US" sz="3200" b="1" i="0" u="none" strike="noStrike" kern="1200" cap="none" spc="0" normalizeH="0" baseline="0" noProof="0" dirty="0">
              <a:ln>
                <a:noFill/>
              </a:ln>
              <a:solidFill>
                <a:srgbClr val="FFC000"/>
              </a:solidFill>
              <a:effectLst/>
              <a:uLnTx/>
              <a:uFillTx/>
              <a:latin typeface="Calibri" panose="020F0502020204030204" pitchFamily="34" charset="0"/>
              <a:ea typeface="宋体"/>
              <a:cs typeface="+mn-cs"/>
            </a:endParaRPr>
          </a:p>
        </p:txBody>
      </p:sp>
    </p:spTree>
    <p:extLst>
      <p:ext uri="{BB962C8B-B14F-4D97-AF65-F5344CB8AC3E}">
        <p14:creationId xmlns:p14="http://schemas.microsoft.com/office/powerpoint/2010/main" val="7284754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367618" name="Text Box 3"/>
          <p:cNvSpPr txBox="1">
            <a:spLocks noChangeArrowheads="1"/>
          </p:cNvSpPr>
          <p:nvPr/>
        </p:nvSpPr>
        <p:spPr bwMode="auto">
          <a:xfrm>
            <a:off x="0" y="44450"/>
            <a:ext cx="92519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zh-CN" sz="4800" b="1" i="0" u="none" strike="noStrike" kern="1200" cap="none" spc="0" normalizeH="0" baseline="0" noProof="0" dirty="0" smtClean="0">
                <a:ln>
                  <a:noFill/>
                </a:ln>
                <a:solidFill>
                  <a:srgbClr val="FFFFFF"/>
                </a:solidFill>
                <a:effectLst/>
                <a:uLnTx/>
                <a:uFillTx/>
                <a:latin typeface="Calibri" pitchFamily="34" charset="0"/>
                <a:ea typeface="黑体" pitchFamily="49" charset="-122"/>
                <a:cs typeface="+mn-cs"/>
              </a:rPr>
              <a:t>UHV MBE-STM-ARPES</a:t>
            </a:r>
            <a:endParaRPr kumimoji="0" lang="en-US" altLang="zh-CN" sz="3600" b="0" i="0" u="none" strike="noStrike" kern="1200" cap="none" spc="0" normalizeH="0" baseline="0" noProof="0" dirty="0">
              <a:ln>
                <a:noFill/>
              </a:ln>
              <a:solidFill>
                <a:srgbClr val="FFFFFF"/>
              </a:solidFill>
              <a:effectLst/>
              <a:uLnTx/>
              <a:uFillTx/>
              <a:latin typeface="Calibri" pitchFamily="34" charset="0"/>
              <a:ea typeface="黑体" pitchFamily="49" charset="-122"/>
              <a:cs typeface="+mn-cs"/>
            </a:endParaRPr>
          </a:p>
        </p:txBody>
      </p:sp>
      <p:grpSp>
        <p:nvGrpSpPr>
          <p:cNvPr id="367619" name="组合 14"/>
          <p:cNvGrpSpPr>
            <a:grpSpLocks/>
          </p:cNvGrpSpPr>
          <p:nvPr/>
        </p:nvGrpSpPr>
        <p:grpSpPr bwMode="auto">
          <a:xfrm>
            <a:off x="827088" y="928688"/>
            <a:ext cx="7489825" cy="5740400"/>
            <a:chOff x="128588" y="1519238"/>
            <a:chExt cx="4859337" cy="3925887"/>
          </a:xfrm>
        </p:grpSpPr>
        <p:pic>
          <p:nvPicPr>
            <p:cNvPr id="367621" name="Picture 4" descr="PICT003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588" y="1519238"/>
              <a:ext cx="4859337" cy="392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7622" name="Rectangle 5"/>
            <p:cNvSpPr>
              <a:spLocks noChangeArrowheads="1"/>
            </p:cNvSpPr>
            <p:nvPr/>
          </p:nvSpPr>
          <p:spPr bwMode="auto">
            <a:xfrm>
              <a:off x="1128713" y="3733800"/>
              <a:ext cx="1276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400" b="1" i="0" u="none" strike="noStrike" kern="1200" cap="none" spc="0" normalizeH="0" baseline="0" noProof="0">
                  <a:ln>
                    <a:noFill/>
                  </a:ln>
                  <a:solidFill>
                    <a:srgbClr val="FFFF00"/>
                  </a:solidFill>
                  <a:effectLst/>
                  <a:uLnTx/>
                  <a:uFillTx/>
                  <a:latin typeface="Calibri" pitchFamily="34" charset="0"/>
                  <a:ea typeface="宋体"/>
                  <a:cs typeface="+mn-cs"/>
                </a:rPr>
                <a:t>STM</a:t>
              </a:r>
            </a:p>
          </p:txBody>
        </p:sp>
        <p:sp>
          <p:nvSpPr>
            <p:cNvPr id="367623" name="Rectangle 6"/>
            <p:cNvSpPr>
              <a:spLocks noChangeArrowheads="1"/>
            </p:cNvSpPr>
            <p:nvPr/>
          </p:nvSpPr>
          <p:spPr bwMode="auto">
            <a:xfrm>
              <a:off x="271463" y="4233863"/>
              <a:ext cx="771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400" b="1" i="0" u="none" strike="noStrike" kern="1200" cap="none" spc="0" normalizeH="0" baseline="0" noProof="0">
                  <a:ln>
                    <a:noFill/>
                  </a:ln>
                  <a:solidFill>
                    <a:srgbClr val="FFFF00"/>
                  </a:solidFill>
                  <a:effectLst/>
                  <a:uLnTx/>
                  <a:uFillTx/>
                  <a:latin typeface="Calibri" pitchFamily="34" charset="0"/>
                  <a:ea typeface="宋体"/>
                  <a:cs typeface="+mn-cs"/>
                </a:rPr>
                <a:t>MBE</a:t>
              </a:r>
            </a:p>
          </p:txBody>
        </p:sp>
        <p:sp>
          <p:nvSpPr>
            <p:cNvPr id="367624" name="Rectangle 8"/>
            <p:cNvSpPr>
              <a:spLocks noChangeArrowheads="1"/>
            </p:cNvSpPr>
            <p:nvPr/>
          </p:nvSpPr>
          <p:spPr bwMode="auto">
            <a:xfrm>
              <a:off x="2700338" y="3948113"/>
              <a:ext cx="12747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400" b="1" i="0" u="none" strike="noStrike" kern="1200" cap="none" spc="0" normalizeH="0" baseline="0" noProof="0">
                  <a:ln>
                    <a:noFill/>
                  </a:ln>
                  <a:solidFill>
                    <a:srgbClr val="FFFF00"/>
                  </a:solidFill>
                  <a:effectLst/>
                  <a:uLnTx/>
                  <a:uFillTx/>
                  <a:latin typeface="Calibri" pitchFamily="34" charset="0"/>
                  <a:ea typeface="宋体"/>
                  <a:cs typeface="+mn-cs"/>
                </a:rPr>
                <a:t>ARPES</a:t>
              </a:r>
            </a:p>
          </p:txBody>
        </p:sp>
      </p:grpSp>
      <p:sp>
        <p:nvSpPr>
          <p:cNvPr id="367620" name="矩形 1"/>
          <p:cNvSpPr>
            <a:spLocks noChangeArrowheads="1"/>
          </p:cNvSpPr>
          <p:nvPr/>
        </p:nvSpPr>
        <p:spPr bwMode="auto">
          <a:xfrm>
            <a:off x="5076056" y="908050"/>
            <a:ext cx="293971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zh-CN" sz="2400" b="1" i="0" u="none" strike="noStrike" kern="1200" cap="none" spc="0" normalizeH="0" baseline="0" noProof="0" dirty="0">
                <a:ln>
                  <a:noFill/>
                </a:ln>
                <a:solidFill>
                  <a:srgbClr val="0033CC"/>
                </a:solidFill>
                <a:effectLst/>
                <a:uLnTx/>
                <a:uFillTx/>
                <a:latin typeface="Calibri" pitchFamily="34" charset="0"/>
                <a:ea typeface="黑体" pitchFamily="49" charset="-122"/>
                <a:cs typeface="+mn-cs"/>
              </a:rPr>
              <a:t>Omicron + VG </a:t>
            </a:r>
            <a:r>
              <a:rPr kumimoji="0" lang="en-US" altLang="zh-CN" sz="2400" b="1" i="0" u="none" strike="noStrike" kern="1200" cap="none" spc="0" normalizeH="0" baseline="0" noProof="0" dirty="0" err="1">
                <a:ln>
                  <a:noFill/>
                </a:ln>
                <a:solidFill>
                  <a:srgbClr val="0033CC"/>
                </a:solidFill>
                <a:effectLst/>
                <a:uLnTx/>
                <a:uFillTx/>
                <a:latin typeface="Calibri" pitchFamily="34" charset="0"/>
                <a:ea typeface="黑体" pitchFamily="49" charset="-122"/>
                <a:cs typeface="+mn-cs"/>
              </a:rPr>
              <a:t>Scienta</a:t>
            </a:r>
            <a:endParaRPr kumimoji="0" lang="en-US" altLang="zh-CN" sz="1800" b="1" i="0" u="none" strike="noStrike" kern="1200" cap="none" spc="0" normalizeH="0" baseline="0" noProof="0" dirty="0">
              <a:ln>
                <a:noFill/>
              </a:ln>
              <a:solidFill>
                <a:srgbClr val="0033CC"/>
              </a:solidFill>
              <a:effectLst/>
              <a:uLnTx/>
              <a:uFillTx/>
              <a:latin typeface="Calibri" pitchFamily="34" charset="0"/>
              <a:ea typeface="黑体" pitchFamily="49" charset="-122"/>
              <a:cs typeface="+mn-cs"/>
            </a:endParaRPr>
          </a:p>
        </p:txBody>
      </p:sp>
    </p:spTree>
    <p:extLst>
      <p:ext uri="{BB962C8B-B14F-4D97-AF65-F5344CB8AC3E}">
        <p14:creationId xmlns:p14="http://schemas.microsoft.com/office/powerpoint/2010/main" val="127217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4" name="Picture 2" descr="未标题-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221" y="2076425"/>
            <a:ext cx="4509696" cy="3339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6" name="Group 3"/>
          <p:cNvGrpSpPr>
            <a:grpSpLocks/>
          </p:cNvGrpSpPr>
          <p:nvPr/>
        </p:nvGrpSpPr>
        <p:grpSpPr bwMode="auto">
          <a:xfrm>
            <a:off x="4984767" y="2203562"/>
            <a:ext cx="3925069" cy="3073216"/>
            <a:chOff x="39" y="1108"/>
            <a:chExt cx="3096" cy="2808"/>
          </a:xfrm>
        </p:grpSpPr>
        <p:pic>
          <p:nvPicPr>
            <p:cNvPr id="57" name="图片 8" descr="13-1.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 y="1108"/>
              <a:ext cx="3096" cy="2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 name="Rectangle 5"/>
            <p:cNvSpPr>
              <a:spLocks noChangeArrowheads="1"/>
            </p:cNvSpPr>
            <p:nvPr/>
          </p:nvSpPr>
          <p:spPr bwMode="auto">
            <a:xfrm>
              <a:off x="1655" y="1344"/>
              <a:ext cx="635" cy="104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59" name="Text Box 6"/>
            <p:cNvSpPr txBox="1">
              <a:spLocks noChangeArrowheads="1"/>
            </p:cNvSpPr>
            <p:nvPr/>
          </p:nvSpPr>
          <p:spPr bwMode="auto">
            <a:xfrm>
              <a:off x="900" y="1389"/>
              <a:ext cx="1905" cy="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Arial Narrow" pitchFamily="34" charset="0"/>
                  <a:ea typeface="宋体" pitchFamily="2" charset="-122"/>
                </a:defRPr>
              </a:lvl1pPr>
              <a:lvl2pPr marL="742950" indent="-285750" eaLnBrk="0" hangingPunct="0">
                <a:defRPr sz="2000" b="1">
                  <a:solidFill>
                    <a:schemeClr val="tx1"/>
                  </a:solidFill>
                  <a:latin typeface="Arial Narrow" pitchFamily="34" charset="0"/>
                  <a:ea typeface="宋体" pitchFamily="2" charset="-122"/>
                </a:defRPr>
              </a:lvl2pPr>
              <a:lvl3pPr marL="1143000" indent="-228600" eaLnBrk="0" hangingPunct="0">
                <a:defRPr sz="2000" b="1">
                  <a:solidFill>
                    <a:schemeClr val="tx1"/>
                  </a:solidFill>
                  <a:latin typeface="Arial Narrow" pitchFamily="34" charset="0"/>
                  <a:ea typeface="宋体" pitchFamily="2" charset="-122"/>
                </a:defRPr>
              </a:lvl3pPr>
              <a:lvl4pPr marL="1600200" indent="-228600" eaLnBrk="0" hangingPunct="0">
                <a:defRPr sz="2000" b="1">
                  <a:solidFill>
                    <a:schemeClr val="tx1"/>
                  </a:solidFill>
                  <a:latin typeface="Arial Narrow" pitchFamily="34" charset="0"/>
                  <a:ea typeface="宋体" pitchFamily="2" charset="-122"/>
                </a:defRPr>
              </a:lvl4pPr>
              <a:lvl5pPr marL="2057400" indent="-228600" eaLnBrk="0" hangingPunct="0">
                <a:defRPr sz="2000" b="1">
                  <a:solidFill>
                    <a:schemeClr val="tx1"/>
                  </a:solidFill>
                  <a:latin typeface="Arial Narrow" pitchFamily="34" charset="0"/>
                  <a:ea typeface="宋体" pitchFamily="2" charset="-122"/>
                </a:defRPr>
              </a:lvl5pPr>
              <a:lvl6pPr marL="2514600" indent="-228600" eaLnBrk="0" fontAlgn="base" hangingPunct="0">
                <a:spcBef>
                  <a:spcPct val="0"/>
                </a:spcBef>
                <a:spcAft>
                  <a:spcPct val="0"/>
                </a:spcAft>
                <a:defRPr sz="2000" b="1">
                  <a:solidFill>
                    <a:schemeClr val="tx1"/>
                  </a:solidFill>
                  <a:latin typeface="Arial Narrow" pitchFamily="34" charset="0"/>
                  <a:ea typeface="宋体" pitchFamily="2" charset="-122"/>
                </a:defRPr>
              </a:lvl6pPr>
              <a:lvl7pPr marL="2971800" indent="-228600" eaLnBrk="0" fontAlgn="base" hangingPunct="0">
                <a:spcBef>
                  <a:spcPct val="0"/>
                </a:spcBef>
                <a:spcAft>
                  <a:spcPct val="0"/>
                </a:spcAft>
                <a:defRPr sz="2000" b="1">
                  <a:solidFill>
                    <a:schemeClr val="tx1"/>
                  </a:solidFill>
                  <a:latin typeface="Arial Narrow" pitchFamily="34" charset="0"/>
                  <a:ea typeface="宋体" pitchFamily="2" charset="-122"/>
                </a:defRPr>
              </a:lvl7pPr>
              <a:lvl8pPr marL="3429000" indent="-228600" eaLnBrk="0" fontAlgn="base" hangingPunct="0">
                <a:spcBef>
                  <a:spcPct val="0"/>
                </a:spcBef>
                <a:spcAft>
                  <a:spcPct val="0"/>
                </a:spcAft>
                <a:defRPr sz="2000" b="1">
                  <a:solidFill>
                    <a:schemeClr val="tx1"/>
                  </a:solidFill>
                  <a:latin typeface="Arial Narrow" pitchFamily="34" charset="0"/>
                  <a:ea typeface="宋体" pitchFamily="2" charset="-122"/>
                </a:defRPr>
              </a:lvl8pPr>
              <a:lvl9pPr marL="3886200" indent="-228600" eaLnBrk="0" fontAlgn="base" hangingPunct="0">
                <a:spcBef>
                  <a:spcPct val="0"/>
                </a:spcBef>
                <a:spcAft>
                  <a:spcPct val="0"/>
                </a:spcAft>
                <a:defRPr sz="2000" b="1">
                  <a:solidFill>
                    <a:schemeClr val="tx1"/>
                  </a:solidFill>
                  <a:latin typeface="Arial Narrow" pitchFamily="34" charset="0"/>
                  <a:ea typeface="宋体" pitchFamily="2" charset="-122"/>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altLang="zh-CN" sz="1400" b="0" i="0" u="none" strike="noStrike" kern="1200" cap="none" spc="0" normalizeH="0" baseline="0" noProof="0" dirty="0">
                  <a:ln>
                    <a:noFill/>
                  </a:ln>
                  <a:solidFill>
                    <a:srgbClr val="FFFFFF"/>
                  </a:solidFill>
                  <a:effectLst/>
                  <a:uLnTx/>
                  <a:uFillTx/>
                  <a:latin typeface="Calibri" pitchFamily="34" charset="0"/>
                  <a:ea typeface="华文中宋" pitchFamily="2" charset="-122"/>
                  <a:cs typeface="+mn-cs"/>
                </a:rPr>
                <a:t>20ML </a:t>
              </a:r>
              <a:r>
                <a:rPr kumimoji="0" lang="en-US" altLang="zh-CN" sz="1400" b="0" i="0" u="none" strike="noStrike" kern="1200" cap="none" spc="0" normalizeH="0" baseline="0" noProof="0" dirty="0" err="1">
                  <a:ln>
                    <a:noFill/>
                  </a:ln>
                  <a:solidFill>
                    <a:srgbClr val="FFFFFF"/>
                  </a:solidFill>
                  <a:effectLst/>
                  <a:uLnTx/>
                  <a:uFillTx/>
                  <a:latin typeface="Calibri" pitchFamily="34" charset="0"/>
                  <a:ea typeface="华文中宋" pitchFamily="2" charset="-122"/>
                  <a:cs typeface="+mn-cs"/>
                </a:rPr>
                <a:t>Pb</a:t>
              </a:r>
              <a:endParaRPr kumimoji="0" lang="en-US" altLang="zh-CN" sz="1400" b="0" i="0" u="none" strike="noStrike" kern="1200" cap="none" spc="0" normalizeH="0" baseline="0" noProof="0" dirty="0">
                <a:ln>
                  <a:noFill/>
                </a:ln>
                <a:solidFill>
                  <a:srgbClr val="FFFFFF"/>
                </a:solidFill>
                <a:effectLst/>
                <a:uLnTx/>
                <a:uFillTx/>
                <a:latin typeface="Calibri" pitchFamily="34" charset="0"/>
                <a:ea typeface="华文中宋" pitchFamily="2" charset="-122"/>
                <a:cs typeface="+mn-cs"/>
              </a:endParaRPr>
            </a:p>
          </p:txBody>
        </p:sp>
      </p:grpSp>
      <p:sp>
        <p:nvSpPr>
          <p:cNvPr id="19" name="Text Box 9"/>
          <p:cNvSpPr txBox="1">
            <a:spLocks noChangeArrowheads="1"/>
          </p:cNvSpPr>
          <p:nvPr/>
        </p:nvSpPr>
        <p:spPr bwMode="auto">
          <a:xfrm>
            <a:off x="5292725" y="5340350"/>
            <a:ext cx="37084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Arial Narrow" pitchFamily="34" charset="0"/>
                <a:ea typeface="宋体" pitchFamily="2" charset="-122"/>
              </a:defRPr>
            </a:lvl1pPr>
            <a:lvl2pPr marL="742950" indent="-285750" eaLnBrk="0" hangingPunct="0">
              <a:defRPr sz="2000" b="1">
                <a:solidFill>
                  <a:schemeClr val="tx1"/>
                </a:solidFill>
                <a:latin typeface="Arial Narrow" pitchFamily="34" charset="0"/>
                <a:ea typeface="宋体" pitchFamily="2" charset="-122"/>
              </a:defRPr>
            </a:lvl2pPr>
            <a:lvl3pPr marL="1143000" indent="-228600" eaLnBrk="0" hangingPunct="0">
              <a:defRPr sz="2000" b="1">
                <a:solidFill>
                  <a:schemeClr val="tx1"/>
                </a:solidFill>
                <a:latin typeface="Arial Narrow" pitchFamily="34" charset="0"/>
                <a:ea typeface="宋体" pitchFamily="2" charset="-122"/>
              </a:defRPr>
            </a:lvl3pPr>
            <a:lvl4pPr marL="1600200" indent="-228600" eaLnBrk="0" hangingPunct="0">
              <a:defRPr sz="2000" b="1">
                <a:solidFill>
                  <a:schemeClr val="tx1"/>
                </a:solidFill>
                <a:latin typeface="Arial Narrow" pitchFamily="34" charset="0"/>
                <a:ea typeface="宋体" pitchFamily="2" charset="-122"/>
              </a:defRPr>
            </a:lvl4pPr>
            <a:lvl5pPr marL="2057400" indent="-228600" eaLnBrk="0" hangingPunct="0">
              <a:defRPr sz="2000" b="1">
                <a:solidFill>
                  <a:schemeClr val="tx1"/>
                </a:solidFill>
                <a:latin typeface="Arial Narrow" pitchFamily="34" charset="0"/>
                <a:ea typeface="宋体" pitchFamily="2" charset="-122"/>
              </a:defRPr>
            </a:lvl5pPr>
            <a:lvl6pPr marL="2514600" indent="-228600" eaLnBrk="0" fontAlgn="base" hangingPunct="0">
              <a:spcBef>
                <a:spcPct val="0"/>
              </a:spcBef>
              <a:spcAft>
                <a:spcPct val="0"/>
              </a:spcAft>
              <a:defRPr sz="2000" b="1">
                <a:solidFill>
                  <a:schemeClr val="tx1"/>
                </a:solidFill>
                <a:latin typeface="Arial Narrow" pitchFamily="34" charset="0"/>
                <a:ea typeface="宋体" pitchFamily="2" charset="-122"/>
              </a:defRPr>
            </a:lvl6pPr>
            <a:lvl7pPr marL="2971800" indent="-228600" eaLnBrk="0" fontAlgn="base" hangingPunct="0">
              <a:spcBef>
                <a:spcPct val="0"/>
              </a:spcBef>
              <a:spcAft>
                <a:spcPct val="0"/>
              </a:spcAft>
              <a:defRPr sz="2000" b="1">
                <a:solidFill>
                  <a:schemeClr val="tx1"/>
                </a:solidFill>
                <a:latin typeface="Arial Narrow" pitchFamily="34" charset="0"/>
                <a:ea typeface="宋体" pitchFamily="2" charset="-122"/>
              </a:defRPr>
            </a:lvl7pPr>
            <a:lvl8pPr marL="3429000" indent="-228600" eaLnBrk="0" fontAlgn="base" hangingPunct="0">
              <a:spcBef>
                <a:spcPct val="0"/>
              </a:spcBef>
              <a:spcAft>
                <a:spcPct val="0"/>
              </a:spcAft>
              <a:defRPr sz="2000" b="1">
                <a:solidFill>
                  <a:schemeClr val="tx1"/>
                </a:solidFill>
                <a:latin typeface="Arial Narrow" pitchFamily="34" charset="0"/>
                <a:ea typeface="宋体" pitchFamily="2" charset="-122"/>
              </a:defRPr>
            </a:lvl8pPr>
            <a:lvl9pPr marL="3886200" indent="-228600" eaLnBrk="0" fontAlgn="base" hangingPunct="0">
              <a:spcBef>
                <a:spcPct val="0"/>
              </a:spcBef>
              <a:spcAft>
                <a:spcPct val="0"/>
              </a:spcAft>
              <a:defRPr sz="2000" b="1">
                <a:solidFill>
                  <a:schemeClr val="tx1"/>
                </a:solidFill>
                <a:latin typeface="Arial Narrow" pitchFamily="34" charset="0"/>
                <a:ea typeface="宋体" pitchFamily="2" charset="-122"/>
              </a:defRPr>
            </a:lvl9pPr>
          </a:lstStyle>
          <a:p>
            <a:pPr marL="0" marR="0" lvl="0" indent="0" algn="r" defTabSz="914400" rtl="0" eaLnBrk="1" fontAlgn="base" latinLnBrk="0" hangingPunct="1">
              <a:lnSpc>
                <a:spcPct val="60000"/>
              </a:lnSpc>
              <a:spcBef>
                <a:spcPct val="50000"/>
              </a:spcBef>
              <a:spcAft>
                <a:spcPct val="0"/>
              </a:spcAft>
              <a:buClrTx/>
              <a:buSzTx/>
              <a:buFontTx/>
              <a:buNone/>
              <a:tabLst/>
              <a:defRPr/>
            </a:pPr>
            <a:endParaRPr kumimoji="0" lang="en-US" altLang="zh-CN" sz="1600" b="0" i="1" u="none" strike="noStrike" kern="1200" cap="none" spc="0" normalizeH="0" baseline="0" noProof="0">
              <a:ln>
                <a:noFill/>
              </a:ln>
              <a:solidFill>
                <a:srgbClr val="FFFFFF"/>
              </a:solidFill>
              <a:effectLst/>
              <a:uLnTx/>
              <a:uFillTx/>
              <a:latin typeface="Calibri" pitchFamily="34" charset="0"/>
              <a:ea typeface="宋体" pitchFamily="2" charset="-122"/>
              <a:cs typeface="+mn-cs"/>
            </a:endParaRPr>
          </a:p>
          <a:p>
            <a:pPr marL="0" marR="0" lvl="0" indent="0" algn="r" defTabSz="914400" rtl="0" eaLnBrk="1" fontAlgn="base" latinLnBrk="0" hangingPunct="1">
              <a:lnSpc>
                <a:spcPct val="60000"/>
              </a:lnSpc>
              <a:spcBef>
                <a:spcPct val="50000"/>
              </a:spcBef>
              <a:spcAft>
                <a:spcPct val="0"/>
              </a:spcAft>
              <a:buClrTx/>
              <a:buSzTx/>
              <a:buFontTx/>
              <a:buNone/>
              <a:tabLst/>
              <a:defRPr/>
            </a:pPr>
            <a:r>
              <a:rPr kumimoji="0" lang="en-US" altLang="zh-CN" sz="1600" b="0" i="1" u="none" strike="noStrike" kern="1200" cap="none" spc="0" normalizeH="0" baseline="0" noProof="0">
                <a:ln>
                  <a:noFill/>
                </a:ln>
                <a:solidFill>
                  <a:srgbClr val="FFFFFF"/>
                </a:solidFill>
                <a:effectLst/>
                <a:uLnTx/>
                <a:uFillTx/>
                <a:latin typeface="Calibri" pitchFamily="34" charset="0"/>
                <a:ea typeface="宋体" pitchFamily="2" charset="-122"/>
                <a:cs typeface="+mn-cs"/>
              </a:rPr>
              <a:t>Ji etal., PRL 100, 226801 (2008)</a:t>
            </a:r>
          </a:p>
          <a:p>
            <a:pPr marL="0" marR="0" lvl="0" indent="0" algn="r" defTabSz="914400" rtl="0" eaLnBrk="1" fontAlgn="base" latinLnBrk="0" hangingPunct="1">
              <a:lnSpc>
                <a:spcPct val="60000"/>
              </a:lnSpc>
              <a:spcBef>
                <a:spcPct val="50000"/>
              </a:spcBef>
              <a:spcAft>
                <a:spcPct val="0"/>
              </a:spcAft>
              <a:buClrTx/>
              <a:buSzTx/>
              <a:buFontTx/>
              <a:buNone/>
              <a:tabLst/>
              <a:defRPr/>
            </a:pPr>
            <a:r>
              <a:rPr kumimoji="0" lang="en-US" altLang="zh-CN" sz="1600" b="0" i="1" u="none" strike="noStrike" kern="1200" cap="none" spc="0" normalizeH="0" baseline="0" noProof="0">
                <a:ln>
                  <a:noFill/>
                </a:ln>
                <a:solidFill>
                  <a:srgbClr val="FFFFFF"/>
                </a:solidFill>
                <a:effectLst/>
                <a:uLnTx/>
                <a:uFillTx/>
                <a:latin typeface="Calibri" pitchFamily="34" charset="0"/>
                <a:ea typeface="宋体" pitchFamily="2" charset="-122"/>
                <a:cs typeface="+mn-cs"/>
              </a:rPr>
              <a:t>Chen et al., PRL 101, 197208 (2008)</a:t>
            </a:r>
          </a:p>
          <a:p>
            <a:pPr marL="0" marR="0" lvl="0" indent="0" algn="r" defTabSz="914400" rtl="0" eaLnBrk="1" fontAlgn="base" latinLnBrk="0" hangingPunct="1">
              <a:lnSpc>
                <a:spcPct val="60000"/>
              </a:lnSpc>
              <a:spcBef>
                <a:spcPct val="50000"/>
              </a:spcBef>
              <a:spcAft>
                <a:spcPct val="0"/>
              </a:spcAft>
              <a:buClrTx/>
              <a:buSzTx/>
              <a:buFontTx/>
              <a:buNone/>
              <a:tabLst/>
              <a:defRPr/>
            </a:pPr>
            <a:r>
              <a:rPr kumimoji="0" lang="en-US" altLang="zh-CN" sz="1600" b="0" i="1" u="none" strike="noStrike" kern="1200" cap="none" spc="0" normalizeH="0" baseline="0" noProof="0">
                <a:ln>
                  <a:noFill/>
                </a:ln>
                <a:solidFill>
                  <a:srgbClr val="FFFFFF"/>
                </a:solidFill>
                <a:effectLst/>
                <a:uLnTx/>
                <a:uFillTx/>
                <a:latin typeface="Calibri" pitchFamily="34" charset="0"/>
                <a:ea typeface="宋体" pitchFamily="2" charset="-122"/>
                <a:cs typeface="+mn-cs"/>
              </a:rPr>
              <a:t>Fu et al., PRL 103, 257202 (2009)</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CN" sz="1600" b="0" i="1" u="none" strike="noStrike" kern="1200" cap="none" spc="0" normalizeH="0" baseline="0" noProof="0">
                <a:ln>
                  <a:noFill/>
                </a:ln>
                <a:solidFill>
                  <a:srgbClr val="FFFFFF"/>
                </a:solidFill>
                <a:effectLst/>
                <a:uLnTx/>
                <a:uFillTx/>
                <a:latin typeface="Calibri" pitchFamily="34" charset="0"/>
                <a:ea typeface="宋体" pitchFamily="2" charset="-122"/>
                <a:cs typeface="+mn-cs"/>
              </a:rPr>
              <a:t>Zhang et al., PRL 103, 266803 (2009)</a:t>
            </a:r>
          </a:p>
        </p:txBody>
      </p:sp>
      <p:sp>
        <p:nvSpPr>
          <p:cNvPr id="21" name="内容占位符 2"/>
          <p:cNvSpPr>
            <a:spLocks/>
          </p:cNvSpPr>
          <p:nvPr/>
        </p:nvSpPr>
        <p:spPr bwMode="auto">
          <a:xfrm>
            <a:off x="0" y="115888"/>
            <a:ext cx="91440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n-US" altLang="zh-CN" sz="3200" b="1" i="0" u="none" strike="noStrike" kern="1200" cap="none" spc="0" normalizeH="0" baseline="0" noProof="0" dirty="0" smtClean="0">
                <a:ln>
                  <a:noFill/>
                </a:ln>
                <a:solidFill>
                  <a:srgbClr val="FFFFFF"/>
                </a:solidFill>
                <a:effectLst/>
                <a:uLnTx/>
                <a:uFillTx/>
                <a:latin typeface="Calibri" pitchFamily="34" charset="0"/>
                <a:ea typeface="黑体" pitchFamily="49" charset="-122"/>
                <a:cs typeface="+mn-cs"/>
              </a:rPr>
              <a:t>UHV LT </a:t>
            </a:r>
            <a:r>
              <a:rPr kumimoji="0" lang="en-US" altLang="zh-CN" sz="3200" b="1" i="0" u="none" strike="noStrike" kern="1200" cap="none" spc="0" normalizeH="0" baseline="0" noProof="0" dirty="0">
                <a:ln>
                  <a:noFill/>
                </a:ln>
                <a:solidFill>
                  <a:srgbClr val="FFFFFF"/>
                </a:solidFill>
                <a:effectLst/>
                <a:uLnTx/>
                <a:uFillTx/>
                <a:latin typeface="Calibri" pitchFamily="34" charset="0"/>
                <a:ea typeface="黑体" pitchFamily="49" charset="-122"/>
                <a:cs typeface="+mn-cs"/>
              </a:rPr>
              <a:t>High-Magnetic Field </a:t>
            </a:r>
            <a:r>
              <a:rPr kumimoji="0" lang="en-US" altLang="zh-CN" sz="3200" b="1" i="0" u="none" strike="noStrike" kern="1200" cap="none" spc="0" normalizeH="0" baseline="0" noProof="0" dirty="0" smtClean="0">
                <a:ln>
                  <a:noFill/>
                </a:ln>
                <a:solidFill>
                  <a:srgbClr val="FFFFFF"/>
                </a:solidFill>
                <a:effectLst/>
                <a:uLnTx/>
                <a:uFillTx/>
                <a:latin typeface="Calibri" pitchFamily="34" charset="0"/>
                <a:ea typeface="黑体" pitchFamily="49" charset="-122"/>
                <a:cs typeface="+mn-cs"/>
              </a:rPr>
              <a:t>STM-MBE</a:t>
            </a:r>
            <a:endParaRPr kumimoji="0" lang="en-US" altLang="zh-CN" sz="3200" b="1" i="0" u="none" strike="noStrike" kern="1200" cap="none" spc="0" normalizeH="0" baseline="0" noProof="0" dirty="0">
              <a:ln>
                <a:noFill/>
              </a:ln>
              <a:solidFill>
                <a:srgbClr val="FFFFFF"/>
              </a:solidFill>
              <a:effectLst/>
              <a:uLnTx/>
              <a:uFillTx/>
              <a:latin typeface="Calibri" pitchFamily="34" charset="0"/>
              <a:ea typeface="黑体" pitchFamily="49" charset="-122"/>
              <a:cs typeface="+mn-cs"/>
            </a:endParaRPr>
          </a:p>
        </p:txBody>
      </p:sp>
      <p:sp>
        <p:nvSpPr>
          <p:cNvPr id="22" name="Text Box 4"/>
          <p:cNvSpPr txBox="1">
            <a:spLocks noChangeArrowheads="1"/>
          </p:cNvSpPr>
          <p:nvPr/>
        </p:nvSpPr>
        <p:spPr bwMode="auto">
          <a:xfrm>
            <a:off x="467544" y="1268760"/>
            <a:ext cx="3816424" cy="707886"/>
          </a:xfrm>
          <a:prstGeom prst="rect">
            <a:avLst/>
          </a:prstGeom>
          <a:noFill/>
          <a:ln w="9525">
            <a:noFill/>
            <a:miter lim="800000"/>
            <a:headEnd/>
            <a:tailEnd/>
          </a:ln>
          <a:effec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r>
              <a:rPr kumimoji="0" lang="en-US" altLang="zh-CN" sz="2000" b="1" i="0" u="none" strike="noStrike" kern="1200" cap="none" spc="0" normalizeH="0" baseline="0" noProof="0" dirty="0" smtClean="0">
                <a:ln>
                  <a:noFill/>
                </a:ln>
                <a:solidFill>
                  <a:srgbClr val="FFFFFF"/>
                </a:solidFill>
                <a:effectLst/>
                <a:uLnTx/>
                <a:uFillTx/>
                <a:latin typeface="Calibri" pitchFamily="34" charset="0"/>
                <a:ea typeface="宋体"/>
                <a:cs typeface="+mn-cs"/>
              </a:rPr>
              <a:t>T:  </a:t>
            </a:r>
            <a:r>
              <a:rPr kumimoji="0" lang="en-US" altLang="zh-CN" sz="2000" b="1" i="0" u="none" strike="noStrike" kern="1200" cap="none" spc="0" normalizeH="0" baseline="0" noProof="0" dirty="0">
                <a:ln>
                  <a:noFill/>
                </a:ln>
                <a:solidFill>
                  <a:srgbClr val="FFFFFF"/>
                </a:solidFill>
                <a:effectLst/>
                <a:uLnTx/>
                <a:uFillTx/>
                <a:latin typeface="Calibri" pitchFamily="34" charset="0"/>
                <a:ea typeface="宋体"/>
                <a:cs typeface="+mn-cs"/>
              </a:rPr>
              <a:t>400 </a:t>
            </a:r>
            <a:r>
              <a:rPr kumimoji="0" lang="en-US" altLang="zh-CN" sz="2000" b="1" i="0" u="none" strike="noStrike" kern="1200" cap="none" spc="0" normalizeH="0" baseline="0" noProof="0" dirty="0" err="1" smtClean="0">
                <a:ln>
                  <a:noFill/>
                </a:ln>
                <a:solidFill>
                  <a:srgbClr val="FFFFFF"/>
                </a:solidFill>
                <a:effectLst/>
                <a:uLnTx/>
                <a:uFillTx/>
                <a:latin typeface="Calibri" pitchFamily="34" charset="0"/>
                <a:ea typeface="宋体"/>
                <a:cs typeface="+mn-cs"/>
              </a:rPr>
              <a:t>mK</a:t>
            </a:r>
            <a:r>
              <a:rPr kumimoji="0" lang="en-US" altLang="zh-CN" sz="2000" b="1" i="0" u="none" strike="noStrike" kern="1200" cap="none" spc="0" normalizeH="0" baseline="0" noProof="0" dirty="0" smtClean="0">
                <a:ln>
                  <a:noFill/>
                </a:ln>
                <a:solidFill>
                  <a:srgbClr val="FFFFFF"/>
                </a:solidFill>
                <a:effectLst/>
                <a:uLnTx/>
                <a:uFillTx/>
                <a:latin typeface="Calibri" pitchFamily="34" charset="0"/>
                <a:ea typeface="宋体"/>
                <a:cs typeface="+mn-cs"/>
              </a:rPr>
              <a:t>,    B:  </a:t>
            </a:r>
            <a:r>
              <a:rPr kumimoji="0" lang="en-US" altLang="zh-CN" sz="2000" b="1" i="0" u="none" strike="noStrike" kern="1200" cap="none" spc="0" normalizeH="0" baseline="0" noProof="0" dirty="0">
                <a:ln>
                  <a:noFill/>
                </a:ln>
                <a:solidFill>
                  <a:srgbClr val="FFFFFF"/>
                </a:solidFill>
                <a:effectLst/>
                <a:uLnTx/>
                <a:uFillTx/>
                <a:latin typeface="Calibri" pitchFamily="34" charset="0"/>
                <a:ea typeface="宋体"/>
                <a:cs typeface="+mn-cs"/>
              </a:rPr>
              <a:t>11 </a:t>
            </a:r>
            <a:r>
              <a:rPr kumimoji="0" lang="en-US" altLang="zh-CN" sz="2000" b="1" i="0" u="none" strike="noStrike" kern="1200" cap="none" spc="0" normalizeH="0" baseline="0" noProof="0" dirty="0" smtClean="0">
                <a:ln>
                  <a:noFill/>
                </a:ln>
                <a:solidFill>
                  <a:srgbClr val="FFFFFF"/>
                </a:solidFill>
                <a:effectLst/>
                <a:uLnTx/>
                <a:uFillTx/>
                <a:latin typeface="Calibri" pitchFamily="34" charset="0"/>
                <a:ea typeface="宋体"/>
                <a:cs typeface="+mn-cs"/>
              </a:rPr>
              <a:t>T</a:t>
            </a: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r>
              <a:rPr kumimoji="0" lang="en-US" altLang="zh-CN" sz="2000" b="1" i="0" u="none" strike="noStrike" kern="1200" cap="none" spc="0" normalizeH="0" baseline="0" noProof="0" dirty="0" smtClean="0">
                <a:ln>
                  <a:noFill/>
                </a:ln>
                <a:solidFill>
                  <a:srgbClr val="FFFFFF"/>
                </a:solidFill>
                <a:effectLst/>
                <a:uLnTx/>
                <a:uFillTx/>
                <a:latin typeface="Calibri" pitchFamily="34" charset="0"/>
                <a:ea typeface="宋体"/>
                <a:cs typeface="+mn-cs"/>
              </a:rPr>
              <a:t>UHV:  </a:t>
            </a:r>
            <a:r>
              <a:rPr kumimoji="0" lang="en-US" altLang="zh-CN" sz="2000" b="1" i="0" u="none" strike="noStrike" kern="1200" cap="none" spc="0" normalizeH="0" baseline="0" noProof="0" dirty="0">
                <a:ln>
                  <a:noFill/>
                </a:ln>
                <a:solidFill>
                  <a:srgbClr val="FFFFFF"/>
                </a:solidFill>
                <a:effectLst/>
                <a:uLnTx/>
                <a:uFillTx/>
                <a:latin typeface="Calibri" pitchFamily="34" charset="0"/>
                <a:ea typeface="宋体"/>
                <a:cs typeface="+mn-cs"/>
              </a:rPr>
              <a:t>5x10</a:t>
            </a:r>
            <a:r>
              <a:rPr kumimoji="0" lang="en-US" altLang="zh-CN" sz="2000" b="1" i="0" u="none" strike="noStrike" kern="1200" cap="none" spc="0" normalizeH="0" baseline="30000" noProof="0" dirty="0">
                <a:ln>
                  <a:noFill/>
                </a:ln>
                <a:solidFill>
                  <a:srgbClr val="FFFFFF"/>
                </a:solidFill>
                <a:effectLst/>
                <a:uLnTx/>
                <a:uFillTx/>
                <a:latin typeface="Calibri" pitchFamily="34" charset="0"/>
                <a:ea typeface="宋体"/>
                <a:cs typeface="+mn-cs"/>
              </a:rPr>
              <a:t>-11</a:t>
            </a:r>
            <a:r>
              <a:rPr kumimoji="0" lang="en-US" altLang="zh-CN" sz="2000" b="1" i="0" u="none" strike="noStrike" kern="1200" cap="none" spc="0" normalizeH="0" baseline="0" noProof="0" dirty="0">
                <a:ln>
                  <a:noFill/>
                </a:ln>
                <a:solidFill>
                  <a:srgbClr val="FFFFFF"/>
                </a:solidFill>
                <a:effectLst/>
                <a:uLnTx/>
                <a:uFillTx/>
                <a:latin typeface="Calibri" pitchFamily="34" charset="0"/>
                <a:ea typeface="宋体"/>
                <a:cs typeface="+mn-cs"/>
              </a:rPr>
              <a:t> </a:t>
            </a:r>
            <a:r>
              <a:rPr kumimoji="0" lang="en-US" altLang="zh-CN" sz="2000" b="1" i="0" u="none" strike="noStrike" kern="1200" cap="none" spc="0" normalizeH="0" baseline="0" noProof="0" dirty="0" err="1">
                <a:ln>
                  <a:noFill/>
                </a:ln>
                <a:solidFill>
                  <a:srgbClr val="FFFFFF"/>
                </a:solidFill>
                <a:effectLst/>
                <a:uLnTx/>
                <a:uFillTx/>
                <a:latin typeface="Calibri" pitchFamily="34" charset="0"/>
                <a:ea typeface="宋体"/>
                <a:cs typeface="+mn-cs"/>
              </a:rPr>
              <a:t>Torr</a:t>
            </a:r>
            <a:endParaRPr kumimoji="0" lang="en-US" altLang="zh-CN" sz="2000" b="1" i="0" u="none" strike="noStrike" kern="1200" cap="none" spc="0" normalizeH="0" baseline="0" noProof="0" dirty="0">
              <a:ln>
                <a:noFill/>
              </a:ln>
              <a:solidFill>
                <a:srgbClr val="FFFFFF"/>
              </a:solidFill>
              <a:effectLst/>
              <a:uLnTx/>
              <a:uFillTx/>
              <a:latin typeface="Calibri" pitchFamily="34" charset="0"/>
              <a:ea typeface="宋体"/>
              <a:cs typeface="+mn-cs"/>
            </a:endParaRPr>
          </a:p>
        </p:txBody>
      </p:sp>
      <p:sp>
        <p:nvSpPr>
          <p:cNvPr id="2" name="矩形 1"/>
          <p:cNvSpPr/>
          <p:nvPr/>
        </p:nvSpPr>
        <p:spPr>
          <a:xfrm>
            <a:off x="259221" y="2061742"/>
            <a:ext cx="1050352"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err="1" smtClean="0">
                <a:ln>
                  <a:noFill/>
                </a:ln>
                <a:solidFill>
                  <a:srgbClr val="0000FF"/>
                </a:solidFill>
                <a:effectLst/>
                <a:uLnTx/>
                <a:uFillTx/>
                <a:latin typeface="Calibri" pitchFamily="34" charset="0"/>
                <a:ea typeface="宋体"/>
                <a:cs typeface="+mn-cs"/>
              </a:rPr>
              <a:t>Unisoku</a:t>
            </a:r>
            <a:endParaRPr kumimoji="0" lang="zh-CN" altLang="en-US" sz="1800" b="0" i="0" u="none" strike="noStrike" kern="1200" cap="none" spc="0" normalizeH="0" baseline="0" noProof="0" dirty="0">
              <a:ln>
                <a:noFill/>
              </a:ln>
              <a:solidFill>
                <a:srgbClr val="0000FF"/>
              </a:solidFill>
              <a:effectLst/>
              <a:uLnTx/>
              <a:uFillTx/>
              <a:latin typeface="Arial"/>
              <a:ea typeface="宋体"/>
              <a:cs typeface="+mn-cs"/>
            </a:endParaRPr>
          </a:p>
        </p:txBody>
      </p:sp>
    </p:spTree>
    <p:extLst>
      <p:ext uri="{BB962C8B-B14F-4D97-AF65-F5344CB8AC3E}">
        <p14:creationId xmlns:p14="http://schemas.microsoft.com/office/powerpoint/2010/main" val="2981812663"/>
      </p:ext>
    </p:extLst>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标题 1"/>
          <p:cNvSpPr txBox="1">
            <a:spLocks/>
          </p:cNvSpPr>
          <p:nvPr/>
        </p:nvSpPr>
        <p:spPr bwMode="auto">
          <a:xfrm>
            <a:off x="539552" y="1700808"/>
            <a:ext cx="8353300" cy="3475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ea typeface="宋体" pitchFamily="2" charset="-122"/>
              </a:defRPr>
            </a:lvl1pPr>
            <a:lvl2pPr marL="742950" indent="-285750" eaLnBrk="0" hangingPunct="0">
              <a:spcBef>
                <a:spcPct val="20000"/>
              </a:spcBef>
              <a:buChar char="–"/>
              <a:defRPr sz="2800">
                <a:solidFill>
                  <a:schemeClr val="tx1"/>
                </a:solidFill>
                <a:latin typeface="Arial" pitchFamily="34" charset="0"/>
                <a:ea typeface="宋体" pitchFamily="2" charset="-122"/>
              </a:defRPr>
            </a:lvl2pPr>
            <a:lvl3pPr marL="1143000" indent="-228600" eaLnBrk="0" hangingPunct="0">
              <a:spcBef>
                <a:spcPct val="20000"/>
              </a:spcBef>
              <a:buChar char="•"/>
              <a:defRPr sz="2400">
                <a:solidFill>
                  <a:schemeClr val="tx1"/>
                </a:solidFill>
                <a:latin typeface="Arial" pitchFamily="34" charset="0"/>
                <a:ea typeface="宋体" pitchFamily="2" charset="-122"/>
              </a:defRPr>
            </a:lvl3pPr>
            <a:lvl4pPr marL="1600200" indent="-228600" eaLnBrk="0" hangingPunct="0">
              <a:spcBef>
                <a:spcPct val="20000"/>
              </a:spcBef>
              <a:buChar char="–"/>
              <a:defRPr sz="2000">
                <a:solidFill>
                  <a:schemeClr val="tx1"/>
                </a:solidFill>
                <a:latin typeface="Arial" pitchFamily="34" charset="0"/>
                <a:ea typeface="宋体" pitchFamily="2" charset="-122"/>
              </a:defRPr>
            </a:lvl4pPr>
            <a:lvl5pPr marL="2057400" indent="-228600" eaLnBrk="0" hangingPunct="0">
              <a:spcBef>
                <a:spcPct val="20000"/>
              </a:spcBef>
              <a:buChar char="»"/>
              <a:defRPr sz="2000">
                <a:solidFill>
                  <a:schemeClr val="tx1"/>
                </a:solidFill>
                <a:latin typeface="Arial" pitchFamily="34"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9pPr>
          </a:lstStyle>
          <a:p>
            <a:pPr marL="457200" marR="0" lvl="0" indent="-457200" algn="l" defTabSz="914400" rtl="0" eaLnBrk="1" fontAlgn="base" latinLnBrk="0" hangingPunct="1">
              <a:lnSpc>
                <a:spcPct val="100000"/>
              </a:lnSpc>
              <a:spcBef>
                <a:spcPct val="0"/>
              </a:spcBef>
              <a:spcAft>
                <a:spcPts val="1800"/>
              </a:spcAft>
              <a:buClrTx/>
              <a:buSzTx/>
              <a:buFontTx/>
              <a:buChar char="•"/>
              <a:tabLst/>
              <a:defRPr/>
            </a:pPr>
            <a:r>
              <a:rPr kumimoji="0" lang="en-US" altLang="zh-CN" sz="3200" b="1" i="0" u="none" strike="noStrike" kern="1200" cap="none" spc="0" normalizeH="0" baseline="0" noProof="0" dirty="0" smtClean="0">
                <a:ln>
                  <a:noFill/>
                </a:ln>
                <a:solidFill>
                  <a:srgbClr val="00FFFF"/>
                </a:solidFill>
                <a:effectLst/>
                <a:uLnTx/>
                <a:uFillTx/>
                <a:latin typeface="Calibri" pitchFamily="34" charset="0"/>
                <a:ea typeface="黑体" pitchFamily="49" charset="-122"/>
                <a:cs typeface="Calibri" pitchFamily="34" charset="0"/>
              </a:rPr>
              <a:t>Introduction</a:t>
            </a:r>
          </a:p>
          <a:p>
            <a:pPr marL="457200" marR="0" lvl="0" indent="-457200" algn="l" defTabSz="914400" rtl="0" eaLnBrk="1" fontAlgn="base" latinLnBrk="0" hangingPunct="1">
              <a:lnSpc>
                <a:spcPct val="100000"/>
              </a:lnSpc>
              <a:spcBef>
                <a:spcPct val="0"/>
              </a:spcBef>
              <a:spcAft>
                <a:spcPts val="1800"/>
              </a:spcAft>
              <a:buClrTx/>
              <a:buSzTx/>
              <a:buFontTx/>
              <a:buChar char="•"/>
              <a:tabLst/>
              <a:defRPr/>
            </a:pPr>
            <a:r>
              <a:rPr kumimoji="0" lang="en-US" altLang="zh-CN" sz="3200" b="1" i="0" u="none" strike="noStrike" kern="1200" cap="none" spc="0" normalizeH="0" baseline="0" noProof="0" dirty="0" smtClean="0">
                <a:ln>
                  <a:noFill/>
                </a:ln>
                <a:solidFill>
                  <a:schemeClr val="bg1"/>
                </a:solidFill>
                <a:effectLst/>
                <a:uLnTx/>
                <a:uFillTx/>
                <a:latin typeface="Calibri" pitchFamily="34" charset="0"/>
                <a:ea typeface="黑体" pitchFamily="49" charset="-122"/>
                <a:cs typeface="Calibri" pitchFamily="34" charset="0"/>
              </a:rPr>
              <a:t>MBE growth of topological insulators</a:t>
            </a:r>
          </a:p>
          <a:p>
            <a:pPr marL="457200" marR="0" lvl="0" indent="-457200" algn="l" defTabSz="914400" rtl="0" eaLnBrk="1" fontAlgn="base" latinLnBrk="0" hangingPunct="1">
              <a:lnSpc>
                <a:spcPct val="100000"/>
              </a:lnSpc>
              <a:spcBef>
                <a:spcPct val="0"/>
              </a:spcBef>
              <a:spcAft>
                <a:spcPts val="1800"/>
              </a:spcAft>
              <a:buClrTx/>
              <a:buSzTx/>
              <a:buFontTx/>
              <a:buChar char="•"/>
              <a:tabLst/>
              <a:defRPr/>
            </a:pPr>
            <a:r>
              <a:rPr kumimoji="0" lang="en-US" altLang="zh-CN" sz="3200" b="1" i="0" u="none" strike="noStrike" kern="1200" cap="none" spc="0" normalizeH="0" baseline="0" noProof="0" dirty="0" smtClean="0">
                <a:ln>
                  <a:noFill/>
                </a:ln>
                <a:solidFill>
                  <a:srgbClr val="00FFFF"/>
                </a:solidFill>
                <a:effectLst/>
                <a:uLnTx/>
                <a:uFillTx/>
                <a:latin typeface="Calibri" pitchFamily="34" charset="0"/>
                <a:ea typeface="黑体" pitchFamily="49" charset="-122"/>
                <a:cs typeface="Calibri" pitchFamily="34" charset="0"/>
              </a:rPr>
              <a:t>Quantum Anomalous Hall Effect</a:t>
            </a:r>
          </a:p>
          <a:p>
            <a:pPr marL="457200" marR="0" lvl="0" indent="-457200" algn="l" defTabSz="914400" rtl="0" eaLnBrk="1" fontAlgn="base" latinLnBrk="0" hangingPunct="1">
              <a:lnSpc>
                <a:spcPct val="100000"/>
              </a:lnSpc>
              <a:spcBef>
                <a:spcPct val="0"/>
              </a:spcBef>
              <a:spcAft>
                <a:spcPts val="1800"/>
              </a:spcAft>
              <a:buClrTx/>
              <a:buSzTx/>
              <a:buFontTx/>
              <a:buChar char="•"/>
              <a:tabLst/>
              <a:defRPr/>
            </a:pPr>
            <a:r>
              <a:rPr kumimoji="0" lang="en-US" altLang="zh-CN" sz="3200" b="1" i="0" u="none" strike="noStrike" kern="1200" cap="none" spc="0" normalizeH="0" baseline="0" noProof="0" dirty="0" smtClean="0">
                <a:ln>
                  <a:noFill/>
                </a:ln>
                <a:solidFill>
                  <a:srgbClr val="00FFFF"/>
                </a:solidFill>
                <a:effectLst/>
                <a:uLnTx/>
                <a:uFillTx/>
                <a:latin typeface="Calibri" pitchFamily="34" charset="0"/>
                <a:ea typeface="黑体" pitchFamily="49" charset="-122"/>
                <a:cs typeface="Calibri" pitchFamily="34" charset="0"/>
              </a:rPr>
              <a:t>New developments and summary</a:t>
            </a:r>
            <a:endParaRPr kumimoji="0" lang="zh-CN" altLang="en-US" sz="3200" b="1" i="0" u="none" strike="noStrike" kern="1200" cap="none" spc="0" normalizeH="0" baseline="0" noProof="0" dirty="0" smtClean="0">
              <a:ln>
                <a:noFill/>
              </a:ln>
              <a:solidFill>
                <a:srgbClr val="00FFFF"/>
              </a:solidFill>
              <a:effectLst/>
              <a:uLnTx/>
              <a:uFillTx/>
              <a:latin typeface="Calibri" pitchFamily="34" charset="0"/>
              <a:ea typeface="黑体" pitchFamily="49" charset="-122"/>
              <a:cs typeface="Calibri" pitchFamily="34" charset="0"/>
            </a:endParaRPr>
          </a:p>
        </p:txBody>
      </p:sp>
      <p:sp>
        <p:nvSpPr>
          <p:cNvPr id="257027" name="矩形 1"/>
          <p:cNvSpPr>
            <a:spLocks noChangeArrowheads="1"/>
          </p:cNvSpPr>
          <p:nvPr/>
        </p:nvSpPr>
        <p:spPr bwMode="auto">
          <a:xfrm>
            <a:off x="2771800" y="620713"/>
            <a:ext cx="243681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ea typeface="宋体" pitchFamily="2" charset="-122"/>
              </a:defRPr>
            </a:lvl1pPr>
            <a:lvl2pPr marL="742950" indent="-285750" eaLnBrk="0" hangingPunct="0">
              <a:spcBef>
                <a:spcPct val="20000"/>
              </a:spcBef>
              <a:buChar char="–"/>
              <a:defRPr sz="2800">
                <a:solidFill>
                  <a:schemeClr val="tx1"/>
                </a:solidFill>
                <a:latin typeface="Arial" pitchFamily="34" charset="0"/>
                <a:ea typeface="宋体" pitchFamily="2" charset="-122"/>
              </a:defRPr>
            </a:lvl2pPr>
            <a:lvl3pPr marL="1143000" indent="-228600" eaLnBrk="0" hangingPunct="0">
              <a:spcBef>
                <a:spcPct val="20000"/>
              </a:spcBef>
              <a:buChar char="•"/>
              <a:defRPr sz="2400">
                <a:solidFill>
                  <a:schemeClr val="tx1"/>
                </a:solidFill>
                <a:latin typeface="Arial" pitchFamily="34" charset="0"/>
                <a:ea typeface="宋体" pitchFamily="2" charset="-122"/>
              </a:defRPr>
            </a:lvl3pPr>
            <a:lvl4pPr marL="1600200" indent="-228600" eaLnBrk="0" hangingPunct="0">
              <a:spcBef>
                <a:spcPct val="20000"/>
              </a:spcBef>
              <a:buChar char="–"/>
              <a:defRPr sz="2000">
                <a:solidFill>
                  <a:schemeClr val="tx1"/>
                </a:solidFill>
                <a:latin typeface="Arial" pitchFamily="34" charset="0"/>
                <a:ea typeface="宋体" pitchFamily="2" charset="-122"/>
              </a:defRPr>
            </a:lvl4pPr>
            <a:lvl5pPr marL="2057400" indent="-228600" eaLnBrk="0" hangingPunct="0">
              <a:spcBef>
                <a:spcPct val="20000"/>
              </a:spcBef>
              <a:buChar char="»"/>
              <a:defRPr sz="2000">
                <a:solidFill>
                  <a:schemeClr val="tx1"/>
                </a:solidFill>
                <a:latin typeface="Arial" pitchFamily="34"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ts val="1800"/>
              </a:spcAft>
              <a:buClrTx/>
              <a:buSzTx/>
              <a:buFontTx/>
              <a:buNone/>
              <a:tabLst/>
              <a:defRPr/>
            </a:pPr>
            <a:r>
              <a:rPr kumimoji="0" lang="en-US" altLang="zh-CN" sz="4800" b="1" i="0" u="none" strike="noStrike" kern="1200" cap="none" spc="0" normalizeH="0" baseline="0" noProof="0" dirty="0" smtClean="0">
                <a:ln>
                  <a:noFill/>
                </a:ln>
                <a:solidFill>
                  <a:srgbClr val="FFFF00"/>
                </a:solidFill>
                <a:effectLst/>
                <a:uLnTx/>
                <a:uFillTx/>
                <a:latin typeface="Calibri" pitchFamily="34" charset="0"/>
                <a:ea typeface="黑体" pitchFamily="49" charset="-122"/>
                <a:cs typeface="Calibri" pitchFamily="34" charset="0"/>
              </a:rPr>
              <a:t>OUTLINE</a:t>
            </a:r>
          </a:p>
        </p:txBody>
      </p:sp>
    </p:spTree>
    <p:extLst>
      <p:ext uri="{BB962C8B-B14F-4D97-AF65-F5344CB8AC3E}">
        <p14:creationId xmlns:p14="http://schemas.microsoft.com/office/powerpoint/2010/main" val="19112585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42" name="Text Box 25"/>
          <p:cNvSpPr txBox="1">
            <a:spLocks noChangeArrowheads="1"/>
          </p:cNvSpPr>
          <p:nvPr/>
        </p:nvSpPr>
        <p:spPr bwMode="auto">
          <a:xfrm>
            <a:off x="323850" y="333375"/>
            <a:ext cx="83518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en-US" altLang="zh-CN" sz="4800" b="1" i="0" u="none" strike="noStrike" kern="1200" cap="none" spc="0" normalizeH="0" baseline="0" noProof="0" dirty="0" smtClean="0">
                <a:ln>
                  <a:noFill/>
                </a:ln>
                <a:solidFill>
                  <a:srgbClr val="FF0000"/>
                </a:solidFill>
                <a:effectLst/>
                <a:uLnTx/>
                <a:uFillTx/>
                <a:latin typeface="Calibri" pitchFamily="34" charset="0"/>
                <a:ea typeface="宋体" pitchFamily="2" charset="-122"/>
                <a:cs typeface="+mn-cs"/>
              </a:rPr>
              <a:t>Growth </a:t>
            </a:r>
            <a:r>
              <a:rPr kumimoji="0" lang="en-US" altLang="zh-CN" sz="4800" b="1" i="0" u="none" strike="noStrike" kern="1200" cap="none" spc="0" normalizeH="0" baseline="0" noProof="0" dirty="0">
                <a:ln>
                  <a:noFill/>
                </a:ln>
                <a:solidFill>
                  <a:srgbClr val="FF0000"/>
                </a:solidFill>
                <a:effectLst/>
                <a:uLnTx/>
                <a:uFillTx/>
                <a:latin typeface="Calibri" pitchFamily="34" charset="0"/>
                <a:ea typeface="宋体" pitchFamily="2" charset="-122"/>
                <a:cs typeface="+mn-cs"/>
              </a:rPr>
              <a:t>Kinetics </a:t>
            </a:r>
          </a:p>
        </p:txBody>
      </p:sp>
      <p:sp>
        <p:nvSpPr>
          <p:cNvPr id="368649" name="Text Box 24"/>
          <p:cNvSpPr txBox="1">
            <a:spLocks noChangeArrowheads="1"/>
          </p:cNvSpPr>
          <p:nvPr/>
        </p:nvSpPr>
        <p:spPr bwMode="auto">
          <a:xfrm>
            <a:off x="1143000" y="2554288"/>
            <a:ext cx="20161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zh-CN" sz="4000" b="1" i="0" u="none" strike="noStrike" kern="1200" cap="none" spc="0" normalizeH="0" baseline="0" noProof="0">
                <a:ln>
                  <a:noFill/>
                </a:ln>
                <a:solidFill>
                  <a:srgbClr val="0000FF"/>
                </a:solidFill>
                <a:effectLst/>
                <a:uLnTx/>
                <a:uFillTx/>
                <a:latin typeface="Calibri" pitchFamily="34" charset="0"/>
                <a:ea typeface="宋体" pitchFamily="2" charset="-122"/>
                <a:cs typeface="+mn-cs"/>
              </a:rPr>
              <a:t>GaAs</a:t>
            </a:r>
            <a:endParaRPr kumimoji="0" lang="en-US" altLang="zh-CN" sz="4000" b="1" i="0" u="none" strike="noStrike" kern="1200" cap="none" spc="0" normalizeH="0" baseline="-25000" noProof="0">
              <a:ln>
                <a:noFill/>
              </a:ln>
              <a:solidFill>
                <a:srgbClr val="0000FF"/>
              </a:solidFill>
              <a:effectLst/>
              <a:uLnTx/>
              <a:uFillTx/>
              <a:latin typeface="Calibri" pitchFamily="34" charset="0"/>
              <a:ea typeface="宋体" pitchFamily="2" charset="-122"/>
              <a:cs typeface="+mn-cs"/>
            </a:endParaRPr>
          </a:p>
        </p:txBody>
      </p:sp>
      <p:sp>
        <p:nvSpPr>
          <p:cNvPr id="368650" name="Rectangle 122"/>
          <p:cNvSpPr>
            <a:spLocks noChangeArrowheads="1"/>
          </p:cNvSpPr>
          <p:nvPr/>
        </p:nvSpPr>
        <p:spPr bwMode="auto">
          <a:xfrm>
            <a:off x="352425" y="3328988"/>
            <a:ext cx="4003675" cy="1438275"/>
          </a:xfrm>
          <a:prstGeom prst="rect">
            <a:avLst/>
          </a:prstGeom>
          <a:solidFill>
            <a:srgbClr val="BBE0E3"/>
          </a:solidFill>
          <a:ln w="9525">
            <a:solidFill>
              <a:srgbClr val="0000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2800" b="1" i="0" u="none" strike="noStrike" kern="1200" cap="none" spc="0" normalizeH="0" baseline="0" noProof="0">
              <a:ln>
                <a:noFill/>
              </a:ln>
              <a:solidFill>
                <a:srgbClr val="EAEAEA"/>
              </a:solidFill>
              <a:effectLst/>
              <a:uLnTx/>
              <a:uFillTx/>
              <a:latin typeface="Arial"/>
              <a:ea typeface="宋体"/>
              <a:cs typeface="+mn-cs"/>
            </a:endParaRPr>
          </a:p>
        </p:txBody>
      </p:sp>
      <p:sp>
        <p:nvSpPr>
          <p:cNvPr id="368651" name="Rectangle 119"/>
          <p:cNvSpPr>
            <a:spLocks noChangeArrowheads="1"/>
          </p:cNvSpPr>
          <p:nvPr/>
        </p:nvSpPr>
        <p:spPr bwMode="auto">
          <a:xfrm>
            <a:off x="163513" y="4046538"/>
            <a:ext cx="3976687"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altLang="zh-CN" sz="3600" b="1" i="0" u="none" strike="noStrike" kern="1200" cap="none" spc="0" normalizeH="0" baseline="0" noProof="0" dirty="0" err="1">
                <a:ln>
                  <a:noFill/>
                </a:ln>
                <a:solidFill>
                  <a:srgbClr val="000066"/>
                </a:solidFill>
                <a:effectLst/>
                <a:uLnTx/>
                <a:uFillTx/>
                <a:latin typeface="Calibri" pitchFamily="34" charset="0"/>
                <a:ea typeface="宋体"/>
                <a:cs typeface="+mn-cs"/>
              </a:rPr>
              <a:t>T</a:t>
            </a:r>
            <a:r>
              <a:rPr kumimoji="0" lang="en-US" altLang="zh-CN" sz="3600" b="1" i="0" u="none" strike="noStrike" kern="1200" cap="none" spc="0" normalizeH="0" baseline="-25000" noProof="0" dirty="0" err="1">
                <a:ln>
                  <a:noFill/>
                </a:ln>
                <a:solidFill>
                  <a:srgbClr val="000066"/>
                </a:solidFill>
                <a:effectLst/>
                <a:uLnTx/>
                <a:uFillTx/>
                <a:latin typeface="Calibri" pitchFamily="34" charset="0"/>
                <a:ea typeface="宋体"/>
                <a:cs typeface="+mn-cs"/>
              </a:rPr>
              <a:t>Ga</a:t>
            </a:r>
            <a:r>
              <a:rPr kumimoji="0" lang="en-US" altLang="zh-CN" sz="3600" b="1" i="0" u="none" strike="noStrike" kern="1200" cap="none" spc="0" normalizeH="0" baseline="-25000" noProof="0" dirty="0">
                <a:ln>
                  <a:noFill/>
                </a:ln>
                <a:solidFill>
                  <a:srgbClr val="000066"/>
                </a:solidFill>
                <a:effectLst/>
                <a:uLnTx/>
                <a:uFillTx/>
                <a:latin typeface="Calibri" pitchFamily="34" charset="0"/>
                <a:ea typeface="宋体"/>
                <a:cs typeface="+mn-cs"/>
              </a:rPr>
              <a:t> </a:t>
            </a:r>
            <a:r>
              <a:rPr kumimoji="0" lang="en-US" altLang="zh-CN" sz="3600" b="1" i="0" u="none" strike="noStrike" kern="1200" cap="none" spc="0" normalizeH="0" baseline="0" noProof="0" dirty="0" smtClean="0">
                <a:ln>
                  <a:noFill/>
                </a:ln>
                <a:solidFill>
                  <a:srgbClr val="000066"/>
                </a:solidFill>
                <a:effectLst/>
                <a:uLnTx/>
                <a:uFillTx/>
                <a:latin typeface="Calibri" pitchFamily="34" charset="0"/>
                <a:ea typeface="宋体"/>
                <a:cs typeface="+mn-cs"/>
              </a:rPr>
              <a:t>&gt;</a:t>
            </a:r>
            <a:r>
              <a:rPr kumimoji="0" lang="en-US" altLang="zh-CN" sz="3200" b="1" i="0" u="none" strike="noStrike" kern="1200" cap="none" spc="0" normalizeH="0" baseline="0" noProof="0" dirty="0" smtClean="0">
                <a:ln>
                  <a:noFill/>
                </a:ln>
                <a:solidFill>
                  <a:srgbClr val="000066"/>
                </a:solidFill>
                <a:effectLst/>
                <a:uLnTx/>
                <a:uFillTx/>
                <a:latin typeface="Calibri" pitchFamily="34" charset="0"/>
                <a:ea typeface="宋体"/>
                <a:cs typeface="+mn-cs"/>
              </a:rPr>
              <a:t> </a:t>
            </a:r>
            <a:r>
              <a:rPr kumimoji="0" lang="en-US" altLang="zh-CN" sz="3600" b="1" i="0" u="none" strike="noStrike" kern="1200" cap="none" spc="0" normalizeH="0" baseline="0" noProof="0" dirty="0" err="1">
                <a:ln>
                  <a:noFill/>
                </a:ln>
                <a:solidFill>
                  <a:srgbClr val="000066"/>
                </a:solidFill>
                <a:effectLst/>
                <a:uLnTx/>
                <a:uFillTx/>
                <a:latin typeface="Calibri" pitchFamily="34" charset="0"/>
                <a:ea typeface="宋体"/>
                <a:cs typeface="+mn-cs"/>
              </a:rPr>
              <a:t>T</a:t>
            </a:r>
            <a:r>
              <a:rPr kumimoji="0" lang="en-US" altLang="zh-CN" sz="3600" b="1" i="0" u="none" strike="noStrike" kern="1200" cap="none" spc="0" normalizeH="0" baseline="-25000" noProof="0" dirty="0" err="1">
                <a:ln>
                  <a:noFill/>
                </a:ln>
                <a:solidFill>
                  <a:srgbClr val="000066"/>
                </a:solidFill>
                <a:effectLst/>
                <a:uLnTx/>
                <a:uFillTx/>
                <a:latin typeface="Calibri" pitchFamily="34" charset="0"/>
                <a:ea typeface="宋体"/>
                <a:cs typeface="+mn-cs"/>
              </a:rPr>
              <a:t>Sub</a:t>
            </a:r>
            <a:r>
              <a:rPr kumimoji="0" lang="en-US" altLang="zh-CN" sz="3200" b="1" i="0" u="none" strike="noStrike" kern="1200" cap="none" spc="0" normalizeH="0" baseline="-25000" noProof="0" dirty="0">
                <a:ln>
                  <a:noFill/>
                </a:ln>
                <a:solidFill>
                  <a:srgbClr val="000066"/>
                </a:solidFill>
                <a:effectLst/>
                <a:uLnTx/>
                <a:uFillTx/>
                <a:latin typeface="Calibri" pitchFamily="34" charset="0"/>
                <a:ea typeface="宋体"/>
                <a:cs typeface="+mn-cs"/>
              </a:rPr>
              <a:t> </a:t>
            </a:r>
            <a:r>
              <a:rPr kumimoji="0" lang="en-US" altLang="zh-CN" sz="3600" b="1" i="0" u="none" strike="noStrike" kern="1200" cap="none" spc="0" normalizeH="0" baseline="0" noProof="0" dirty="0">
                <a:ln>
                  <a:noFill/>
                </a:ln>
                <a:solidFill>
                  <a:srgbClr val="000066"/>
                </a:solidFill>
                <a:effectLst/>
                <a:uLnTx/>
                <a:uFillTx/>
                <a:latin typeface="Calibri" pitchFamily="34" charset="0"/>
                <a:ea typeface="宋体"/>
                <a:cs typeface="+mn-cs"/>
              </a:rPr>
              <a:t>&gt;</a:t>
            </a:r>
            <a:r>
              <a:rPr kumimoji="0" lang="en-US" altLang="zh-CN" sz="2800" b="1" i="0" u="none" strike="noStrike" kern="1200" cap="none" spc="0" normalizeH="0" baseline="0" noProof="0" dirty="0">
                <a:ln>
                  <a:noFill/>
                </a:ln>
                <a:solidFill>
                  <a:srgbClr val="000066"/>
                </a:solidFill>
                <a:effectLst/>
                <a:uLnTx/>
                <a:uFillTx/>
                <a:latin typeface="Calibri" pitchFamily="34" charset="0"/>
                <a:ea typeface="宋体"/>
                <a:cs typeface="+mn-cs"/>
              </a:rPr>
              <a:t> </a:t>
            </a:r>
            <a:r>
              <a:rPr kumimoji="0" lang="en-US" altLang="zh-CN" sz="3600" b="1" i="0" u="none" strike="noStrike" kern="1200" cap="none" spc="0" normalizeH="0" baseline="0" noProof="0" dirty="0">
                <a:ln>
                  <a:noFill/>
                </a:ln>
                <a:solidFill>
                  <a:srgbClr val="000066"/>
                </a:solidFill>
                <a:effectLst/>
                <a:uLnTx/>
                <a:uFillTx/>
                <a:latin typeface="Calibri" pitchFamily="34" charset="0"/>
                <a:ea typeface="宋体"/>
                <a:cs typeface="+mn-cs"/>
              </a:rPr>
              <a:t>T</a:t>
            </a:r>
            <a:r>
              <a:rPr kumimoji="0" lang="en-US" altLang="zh-CN" sz="3600" b="1" i="0" u="none" strike="noStrike" kern="1200" cap="none" spc="0" normalizeH="0" baseline="-25000" noProof="0" dirty="0">
                <a:ln>
                  <a:noFill/>
                </a:ln>
                <a:solidFill>
                  <a:srgbClr val="000066"/>
                </a:solidFill>
                <a:effectLst/>
                <a:uLnTx/>
                <a:uFillTx/>
                <a:latin typeface="Calibri" pitchFamily="34" charset="0"/>
                <a:ea typeface="宋体"/>
                <a:cs typeface="+mn-cs"/>
              </a:rPr>
              <a:t>As</a:t>
            </a:r>
          </a:p>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en-US" altLang="zh-CN" sz="400" b="1" i="0" u="none" strike="noStrike" kern="1200" cap="none" spc="0" normalizeH="0" baseline="-25000" noProof="0" dirty="0">
              <a:ln>
                <a:noFill/>
              </a:ln>
              <a:solidFill>
                <a:srgbClr val="000066"/>
              </a:solidFill>
              <a:effectLst/>
              <a:uLnTx/>
              <a:uFillTx/>
              <a:latin typeface="Calibri" pitchFamily="34" charset="0"/>
              <a:ea typeface="宋体"/>
              <a:cs typeface="+mn-cs"/>
            </a:endParaRPr>
          </a:p>
        </p:txBody>
      </p:sp>
      <p:sp>
        <p:nvSpPr>
          <p:cNvPr id="368652" name="Text Box 120"/>
          <p:cNvSpPr txBox="1">
            <a:spLocks noChangeArrowheads="1"/>
          </p:cNvSpPr>
          <p:nvPr/>
        </p:nvSpPr>
        <p:spPr bwMode="auto">
          <a:xfrm>
            <a:off x="346075" y="3398838"/>
            <a:ext cx="40100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zh-CN" sz="3600" b="1" i="0" u="none" strike="noStrike" kern="1200" cap="none" spc="0" normalizeH="0" baseline="0" noProof="0">
                <a:ln>
                  <a:noFill/>
                </a:ln>
                <a:solidFill>
                  <a:srgbClr val="000066"/>
                </a:solidFill>
                <a:effectLst/>
                <a:uLnTx/>
                <a:uFillTx/>
                <a:latin typeface="Calibri" pitchFamily="34" charset="0"/>
                <a:ea typeface="宋体" pitchFamily="2" charset="-122"/>
                <a:cs typeface="+mn-cs"/>
              </a:rPr>
              <a:t>As-rich: </a:t>
            </a:r>
          </a:p>
        </p:txBody>
      </p:sp>
      <p:sp>
        <p:nvSpPr>
          <p:cNvPr id="368653" name="Rectangle 121"/>
          <p:cNvSpPr>
            <a:spLocks noChangeArrowheads="1"/>
          </p:cNvSpPr>
          <p:nvPr/>
        </p:nvSpPr>
        <p:spPr bwMode="auto">
          <a:xfrm>
            <a:off x="1971675" y="3403600"/>
            <a:ext cx="22034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a:ln>
                  <a:noFill/>
                </a:ln>
                <a:solidFill>
                  <a:srgbClr val="0000FF"/>
                </a:solidFill>
                <a:effectLst/>
                <a:uLnTx/>
                <a:uFillTx/>
                <a:latin typeface="Calibri" pitchFamily="34" charset="0"/>
                <a:ea typeface="宋体"/>
                <a:cs typeface="+mn-cs"/>
              </a:rPr>
              <a:t>As</a:t>
            </a:r>
            <a:r>
              <a:rPr kumimoji="0" lang="en-US" altLang="zh-CN" sz="3600" b="1" i="0" u="none" strike="noStrike" kern="1200" cap="none" spc="0" normalizeH="0" baseline="-25000" noProof="0">
                <a:ln>
                  <a:noFill/>
                </a:ln>
                <a:solidFill>
                  <a:srgbClr val="0000FF"/>
                </a:solidFill>
                <a:effectLst/>
                <a:uLnTx/>
                <a:uFillTx/>
                <a:latin typeface="Calibri" pitchFamily="34" charset="0"/>
                <a:ea typeface="宋体"/>
                <a:cs typeface="+mn-cs"/>
              </a:rPr>
              <a:t>4</a:t>
            </a:r>
            <a:r>
              <a:rPr kumimoji="0" lang="en-US" altLang="zh-CN" sz="3600" b="1" i="0" u="none" strike="noStrike" kern="1200" cap="none" spc="0" normalizeH="0" baseline="0" noProof="0">
                <a:ln>
                  <a:noFill/>
                </a:ln>
                <a:solidFill>
                  <a:srgbClr val="0000FF"/>
                </a:solidFill>
                <a:effectLst/>
                <a:uLnTx/>
                <a:uFillTx/>
                <a:latin typeface="Calibri" pitchFamily="34" charset="0"/>
                <a:ea typeface="宋体"/>
                <a:cs typeface="+mn-cs"/>
              </a:rPr>
              <a:t>/Ga&gt;30</a:t>
            </a:r>
          </a:p>
        </p:txBody>
      </p:sp>
      <p:sp>
        <p:nvSpPr>
          <p:cNvPr id="368654" name="TextBox 26"/>
          <p:cNvSpPr txBox="1">
            <a:spLocks noChangeArrowheads="1"/>
          </p:cNvSpPr>
          <p:nvPr/>
        </p:nvSpPr>
        <p:spPr bwMode="auto">
          <a:xfrm>
            <a:off x="107504" y="5837238"/>
            <a:ext cx="889203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CN" sz="1600" i="0" u="none" strike="noStrike" kern="1200" cap="none" spc="0" normalizeH="0" baseline="0" noProof="0" dirty="0" smtClean="0">
                <a:ln>
                  <a:noFill/>
                </a:ln>
                <a:solidFill>
                  <a:srgbClr val="000000"/>
                </a:solidFill>
                <a:effectLst/>
                <a:uLnTx/>
                <a:uFillTx/>
                <a:latin typeface="Calibri" pitchFamily="34" charset="0"/>
                <a:ea typeface="宋体" pitchFamily="2" charset="-122"/>
                <a:cs typeface="Times New Roman" pitchFamily="18" charset="0"/>
              </a:rPr>
              <a:t>Qi-Kun </a:t>
            </a:r>
            <a:r>
              <a:rPr kumimoji="0" lang="en-US" altLang="zh-CN" sz="1600" i="0" u="none" strike="noStrike" kern="1200" cap="none" spc="0" normalizeH="0" baseline="0" noProof="0" dirty="0" err="1" smtClean="0">
                <a:ln>
                  <a:noFill/>
                </a:ln>
                <a:solidFill>
                  <a:srgbClr val="000000"/>
                </a:solidFill>
                <a:effectLst/>
                <a:uLnTx/>
                <a:uFillTx/>
                <a:latin typeface="Calibri" pitchFamily="34" charset="0"/>
                <a:ea typeface="宋体" pitchFamily="2" charset="-122"/>
                <a:cs typeface="Times New Roman" pitchFamily="18" charset="0"/>
              </a:rPr>
              <a:t>Xue</a:t>
            </a:r>
            <a:r>
              <a:rPr kumimoji="0" lang="en-US" altLang="zh-CN" sz="1600" i="0" u="none" strike="noStrike" kern="1200" cap="none" spc="0" normalizeH="0" baseline="0" noProof="0" dirty="0" smtClean="0">
                <a:ln>
                  <a:noFill/>
                </a:ln>
                <a:solidFill>
                  <a:srgbClr val="000000"/>
                </a:solidFill>
                <a:effectLst/>
                <a:uLnTx/>
                <a:uFillTx/>
                <a:latin typeface="Calibri" pitchFamily="34" charset="0"/>
                <a:ea typeface="宋体" pitchFamily="2" charset="-122"/>
                <a:cs typeface="Times New Roman" pitchFamily="18" charset="0"/>
              </a:rPr>
              <a:t> et al., Phys. Rev. </a:t>
            </a:r>
            <a:r>
              <a:rPr kumimoji="0" lang="en-US" altLang="zh-CN" sz="1600" i="0" u="none" strike="noStrike" kern="1200" cap="none" spc="0" normalizeH="0" baseline="0" noProof="0" dirty="0" err="1" smtClean="0">
                <a:ln>
                  <a:noFill/>
                </a:ln>
                <a:solidFill>
                  <a:srgbClr val="000000"/>
                </a:solidFill>
                <a:effectLst/>
                <a:uLnTx/>
                <a:uFillTx/>
                <a:latin typeface="Calibri" pitchFamily="34" charset="0"/>
                <a:ea typeface="宋体" pitchFamily="2" charset="-122"/>
                <a:cs typeface="Times New Roman" pitchFamily="18" charset="0"/>
              </a:rPr>
              <a:t>Lett</a:t>
            </a:r>
            <a:r>
              <a:rPr kumimoji="0" lang="en-US" altLang="zh-CN" sz="1600" i="0" u="none" strike="noStrike" kern="1200" cap="none" spc="0" normalizeH="0" baseline="0" noProof="0" dirty="0" smtClean="0">
                <a:ln>
                  <a:noFill/>
                </a:ln>
                <a:solidFill>
                  <a:srgbClr val="000000"/>
                </a:solidFill>
                <a:effectLst/>
                <a:uLnTx/>
                <a:uFillTx/>
                <a:latin typeface="Calibri" pitchFamily="34" charset="0"/>
                <a:ea typeface="宋体" pitchFamily="2" charset="-122"/>
                <a:cs typeface="Times New Roman" pitchFamily="18" charset="0"/>
              </a:rPr>
              <a:t>. 1994, 1995</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CN" sz="1600" i="0" u="none" strike="noStrike" kern="1200" cap="none" spc="0" normalizeH="0" baseline="0" noProof="0" dirty="0" smtClean="0">
                <a:ln>
                  <a:noFill/>
                </a:ln>
                <a:solidFill>
                  <a:srgbClr val="000000"/>
                </a:solidFill>
                <a:effectLst/>
                <a:uLnTx/>
                <a:uFillTx/>
                <a:latin typeface="Calibri" pitchFamily="34" charset="0"/>
                <a:ea typeface="宋体" pitchFamily="2" charset="-122"/>
                <a:cs typeface="Times New Roman" pitchFamily="18" charset="0"/>
              </a:rPr>
              <a:t>Qi-Kun </a:t>
            </a:r>
            <a:r>
              <a:rPr kumimoji="0" lang="en-US" altLang="zh-CN" sz="1600" i="0" u="none" strike="noStrike" kern="1200" cap="none" spc="0" normalizeH="0" baseline="0" noProof="0" dirty="0" err="1">
                <a:ln>
                  <a:noFill/>
                </a:ln>
                <a:solidFill>
                  <a:srgbClr val="000000"/>
                </a:solidFill>
                <a:effectLst/>
                <a:uLnTx/>
                <a:uFillTx/>
                <a:latin typeface="Calibri" pitchFamily="34" charset="0"/>
                <a:ea typeface="宋体" pitchFamily="2" charset="-122"/>
                <a:cs typeface="Times New Roman" pitchFamily="18" charset="0"/>
              </a:rPr>
              <a:t>Xue</a:t>
            </a:r>
            <a:r>
              <a:rPr kumimoji="0" lang="en-US" altLang="zh-CN" sz="1600" i="0" u="none" strike="noStrike" kern="1200" cap="none" spc="0" normalizeH="0" baseline="0" noProof="0" dirty="0">
                <a:ln>
                  <a:noFill/>
                </a:ln>
                <a:solidFill>
                  <a:srgbClr val="000000"/>
                </a:solidFill>
                <a:effectLst/>
                <a:uLnTx/>
                <a:uFillTx/>
                <a:latin typeface="Calibri" pitchFamily="34" charset="0"/>
                <a:ea typeface="宋体" pitchFamily="2" charset="-122"/>
                <a:cs typeface="Times New Roman" pitchFamily="18" charset="0"/>
              </a:rPr>
              <a:t> and T. Sakurai, MBE-STM of III-V Compound Semiconductors, Progress in Surface Science </a:t>
            </a:r>
            <a:r>
              <a:rPr kumimoji="0" lang="en-US" altLang="zh-CN" sz="1600" b="1" i="0" u="none" strike="noStrike" kern="1200" cap="none" spc="0" normalizeH="0" baseline="0" noProof="0" dirty="0">
                <a:ln>
                  <a:noFill/>
                </a:ln>
                <a:solidFill>
                  <a:srgbClr val="000000"/>
                </a:solidFill>
                <a:effectLst/>
                <a:uLnTx/>
                <a:uFillTx/>
                <a:latin typeface="Calibri" pitchFamily="34" charset="0"/>
                <a:ea typeface="宋体" pitchFamily="2" charset="-122"/>
                <a:cs typeface="Times New Roman" pitchFamily="18" charset="0"/>
              </a:rPr>
              <a:t>57</a:t>
            </a:r>
            <a:r>
              <a:rPr kumimoji="0" lang="en-US" altLang="zh-CN" sz="1600" i="0" u="none" strike="noStrike" kern="1200" cap="none" spc="0" normalizeH="0" baseline="0" noProof="0" dirty="0">
                <a:ln>
                  <a:noFill/>
                </a:ln>
                <a:solidFill>
                  <a:srgbClr val="000000"/>
                </a:solidFill>
                <a:effectLst/>
                <a:uLnTx/>
                <a:uFillTx/>
                <a:latin typeface="Calibri" pitchFamily="34" charset="0"/>
                <a:ea typeface="宋体" pitchFamily="2" charset="-122"/>
                <a:cs typeface="Times New Roman" pitchFamily="18" charset="0"/>
              </a:rPr>
              <a:t>, 1-132 (1997)</a:t>
            </a:r>
            <a:endParaRPr kumimoji="0" lang="zh-CN" altLang="en-US" sz="1600" i="0" u="none" strike="noStrike" kern="1200" cap="none" spc="0" normalizeH="0" baseline="0" noProof="0" dirty="0">
              <a:ln>
                <a:noFill/>
              </a:ln>
              <a:solidFill>
                <a:srgbClr val="000000"/>
              </a:solidFill>
              <a:effectLst/>
              <a:uLnTx/>
              <a:uFillTx/>
              <a:latin typeface="Calibri" pitchFamily="34" charset="0"/>
              <a:ea typeface="宋体" pitchFamily="2" charset="-122"/>
              <a:cs typeface="Times New Roman" pitchFamily="18" charset="0"/>
            </a:endParaRPr>
          </a:p>
        </p:txBody>
      </p:sp>
      <p:sp>
        <p:nvSpPr>
          <p:cNvPr id="368655" name="Text Box 24"/>
          <p:cNvSpPr txBox="1">
            <a:spLocks noChangeArrowheads="1"/>
          </p:cNvSpPr>
          <p:nvPr/>
        </p:nvSpPr>
        <p:spPr bwMode="auto">
          <a:xfrm>
            <a:off x="539750" y="1484313"/>
            <a:ext cx="381635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zh-CN" sz="3200" b="1" i="0" u="none" strike="noStrike" kern="1200" cap="none" spc="0" normalizeH="0" baseline="0" noProof="0">
                <a:ln>
                  <a:noFill/>
                </a:ln>
                <a:solidFill>
                  <a:srgbClr val="000000"/>
                </a:solidFill>
                <a:effectLst/>
                <a:uLnTx/>
                <a:uFillTx/>
                <a:latin typeface="Calibri" pitchFamily="34" charset="0"/>
                <a:ea typeface="宋体" pitchFamily="2" charset="-122"/>
                <a:cs typeface="+mn-cs"/>
              </a:rPr>
              <a:t>GaAs = Ga + As</a:t>
            </a:r>
            <a:r>
              <a:rPr kumimoji="0" lang="en-US" altLang="zh-CN" sz="3200" b="1" i="0" u="none" strike="noStrike" kern="1200" cap="none" spc="0" normalizeH="0" baseline="-25000" noProof="0">
                <a:ln>
                  <a:noFill/>
                </a:ln>
                <a:solidFill>
                  <a:srgbClr val="000000"/>
                </a:solidFill>
                <a:effectLst/>
                <a:uLnTx/>
                <a:uFillTx/>
                <a:latin typeface="Calibri" pitchFamily="34" charset="0"/>
                <a:ea typeface="宋体" pitchFamily="2" charset="-122"/>
                <a:cs typeface="+mn-cs"/>
              </a:rPr>
              <a:t>4</a:t>
            </a:r>
          </a:p>
        </p:txBody>
      </p:sp>
      <p:grpSp>
        <p:nvGrpSpPr>
          <p:cNvPr id="2" name="组合 1"/>
          <p:cNvGrpSpPr/>
          <p:nvPr/>
        </p:nvGrpSpPr>
        <p:grpSpPr>
          <a:xfrm>
            <a:off x="4787900" y="1484313"/>
            <a:ext cx="4052888" cy="3313112"/>
            <a:chOff x="4787900" y="1484313"/>
            <a:chExt cx="4052888" cy="3313112"/>
          </a:xfrm>
        </p:grpSpPr>
        <p:sp>
          <p:nvSpPr>
            <p:cNvPr id="368643" name="Text Box 24"/>
            <p:cNvSpPr txBox="1">
              <a:spLocks noChangeArrowheads="1"/>
            </p:cNvSpPr>
            <p:nvPr/>
          </p:nvSpPr>
          <p:spPr bwMode="auto">
            <a:xfrm>
              <a:off x="5256213" y="2533650"/>
              <a:ext cx="20161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zh-CN" sz="4000" b="1" i="0" u="none" strike="noStrike" kern="1200" cap="none" spc="0" normalizeH="0" baseline="0" noProof="0">
                  <a:ln>
                    <a:noFill/>
                  </a:ln>
                  <a:solidFill>
                    <a:srgbClr val="0000FF"/>
                  </a:solidFill>
                  <a:effectLst/>
                  <a:uLnTx/>
                  <a:uFillTx/>
                  <a:latin typeface="Calibri" pitchFamily="34" charset="0"/>
                  <a:ea typeface="宋体" pitchFamily="2" charset="-122"/>
                  <a:cs typeface="+mn-cs"/>
                </a:rPr>
                <a:t>Bi</a:t>
              </a:r>
              <a:r>
                <a:rPr kumimoji="0" lang="en-US" altLang="zh-CN" sz="4000" b="1" i="0" u="none" strike="noStrike" kern="1200" cap="none" spc="0" normalizeH="0" baseline="-25000" noProof="0">
                  <a:ln>
                    <a:noFill/>
                  </a:ln>
                  <a:solidFill>
                    <a:srgbClr val="0000FF"/>
                  </a:solidFill>
                  <a:effectLst/>
                  <a:uLnTx/>
                  <a:uFillTx/>
                  <a:latin typeface="Calibri" pitchFamily="34" charset="0"/>
                  <a:ea typeface="宋体" pitchFamily="2" charset="-122"/>
                  <a:cs typeface="+mn-cs"/>
                </a:rPr>
                <a:t>2</a:t>
              </a:r>
              <a:r>
                <a:rPr kumimoji="0" lang="en-US" altLang="zh-CN" sz="4000" b="1" i="0" u="none" strike="noStrike" kern="1200" cap="none" spc="0" normalizeH="0" baseline="0" noProof="0">
                  <a:ln>
                    <a:noFill/>
                  </a:ln>
                  <a:solidFill>
                    <a:srgbClr val="0000FF"/>
                  </a:solidFill>
                  <a:effectLst/>
                  <a:uLnTx/>
                  <a:uFillTx/>
                  <a:latin typeface="Calibri" pitchFamily="34" charset="0"/>
                  <a:ea typeface="宋体" pitchFamily="2" charset="-122"/>
                  <a:cs typeface="+mn-cs"/>
                </a:rPr>
                <a:t>Se</a:t>
              </a:r>
              <a:r>
                <a:rPr kumimoji="0" lang="en-US" altLang="zh-CN" sz="4000" b="1" i="0" u="none" strike="noStrike" kern="1200" cap="none" spc="0" normalizeH="0" baseline="-25000" noProof="0">
                  <a:ln>
                    <a:noFill/>
                  </a:ln>
                  <a:solidFill>
                    <a:srgbClr val="0000FF"/>
                  </a:solidFill>
                  <a:effectLst/>
                  <a:uLnTx/>
                  <a:uFillTx/>
                  <a:latin typeface="Calibri" pitchFamily="34" charset="0"/>
                  <a:ea typeface="宋体" pitchFamily="2" charset="-122"/>
                  <a:cs typeface="+mn-cs"/>
                </a:rPr>
                <a:t>3</a:t>
              </a:r>
            </a:p>
          </p:txBody>
        </p:sp>
        <p:sp>
          <p:nvSpPr>
            <p:cNvPr id="368644" name="Rectangle 122"/>
            <p:cNvSpPr>
              <a:spLocks noChangeArrowheads="1"/>
            </p:cNvSpPr>
            <p:nvPr/>
          </p:nvSpPr>
          <p:spPr bwMode="auto">
            <a:xfrm>
              <a:off x="4816475" y="3308350"/>
              <a:ext cx="3989388" cy="1489075"/>
            </a:xfrm>
            <a:prstGeom prst="rect">
              <a:avLst/>
            </a:prstGeom>
            <a:solidFill>
              <a:srgbClr val="BBE0E3"/>
            </a:solidFill>
            <a:ln w="9525">
              <a:solidFill>
                <a:srgbClr val="0000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2800" b="1" i="0" u="none" strike="noStrike" kern="1200" cap="none" spc="0" normalizeH="0" baseline="0" noProof="0">
                <a:ln>
                  <a:noFill/>
                </a:ln>
                <a:solidFill>
                  <a:srgbClr val="EAEAEA"/>
                </a:solidFill>
                <a:effectLst/>
                <a:uLnTx/>
                <a:uFillTx/>
                <a:latin typeface="Arial"/>
                <a:ea typeface="宋体"/>
                <a:cs typeface="+mn-cs"/>
              </a:endParaRPr>
            </a:p>
          </p:txBody>
        </p:sp>
        <p:sp>
          <p:nvSpPr>
            <p:cNvPr id="368645" name="Rectangle 119"/>
            <p:cNvSpPr>
              <a:spLocks noChangeArrowheads="1"/>
            </p:cNvSpPr>
            <p:nvPr/>
          </p:nvSpPr>
          <p:spPr bwMode="auto">
            <a:xfrm>
              <a:off x="4787900" y="4076700"/>
              <a:ext cx="3792538" cy="69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altLang="zh-CN" sz="3600" b="1" i="0" u="none" strike="noStrike" kern="1200" cap="none" spc="0" normalizeH="0" baseline="0" noProof="0" dirty="0" err="1">
                  <a:ln>
                    <a:noFill/>
                  </a:ln>
                  <a:solidFill>
                    <a:srgbClr val="000066"/>
                  </a:solidFill>
                  <a:effectLst/>
                  <a:uLnTx/>
                  <a:uFillTx/>
                  <a:latin typeface="Calibri" pitchFamily="34" charset="0"/>
                  <a:ea typeface="宋体"/>
                  <a:cs typeface="+mn-cs"/>
                </a:rPr>
                <a:t>T</a:t>
              </a:r>
              <a:r>
                <a:rPr kumimoji="0" lang="en-US" altLang="zh-CN" sz="3600" b="1" i="0" u="none" strike="noStrike" kern="1200" cap="none" spc="0" normalizeH="0" baseline="-25000" noProof="0" dirty="0" err="1">
                  <a:ln>
                    <a:noFill/>
                  </a:ln>
                  <a:solidFill>
                    <a:srgbClr val="000066"/>
                  </a:solidFill>
                  <a:effectLst/>
                  <a:uLnTx/>
                  <a:uFillTx/>
                  <a:latin typeface="Calibri" pitchFamily="34" charset="0"/>
                  <a:ea typeface="宋体"/>
                  <a:cs typeface="+mn-cs"/>
                </a:rPr>
                <a:t>Bi</a:t>
              </a:r>
              <a:r>
                <a:rPr kumimoji="0" lang="en-US" altLang="zh-CN" sz="3600" b="1" i="0" u="none" strike="noStrike" kern="1200" cap="none" spc="0" normalizeH="0" baseline="-25000" noProof="0" dirty="0">
                  <a:ln>
                    <a:noFill/>
                  </a:ln>
                  <a:solidFill>
                    <a:srgbClr val="000066"/>
                  </a:solidFill>
                  <a:effectLst/>
                  <a:uLnTx/>
                  <a:uFillTx/>
                  <a:latin typeface="Calibri" pitchFamily="34" charset="0"/>
                  <a:ea typeface="宋体"/>
                  <a:cs typeface="+mn-cs"/>
                </a:rPr>
                <a:t> </a:t>
              </a:r>
              <a:r>
                <a:rPr kumimoji="0" lang="en-US" altLang="zh-CN" sz="3600" b="1" i="0" u="none" strike="noStrike" kern="1200" cap="none" spc="0" normalizeH="0" baseline="0" noProof="0" dirty="0" smtClean="0">
                  <a:ln>
                    <a:noFill/>
                  </a:ln>
                  <a:solidFill>
                    <a:srgbClr val="000066"/>
                  </a:solidFill>
                  <a:effectLst/>
                  <a:uLnTx/>
                  <a:uFillTx/>
                  <a:latin typeface="Calibri" pitchFamily="34" charset="0"/>
                  <a:ea typeface="宋体"/>
                  <a:cs typeface="+mn-cs"/>
                </a:rPr>
                <a:t>&gt;</a:t>
              </a:r>
              <a:r>
                <a:rPr kumimoji="0" lang="en-US" altLang="zh-CN" sz="3200" b="1" i="0" u="none" strike="noStrike" kern="1200" cap="none" spc="0" normalizeH="0" baseline="0" noProof="0" dirty="0" smtClean="0">
                  <a:ln>
                    <a:noFill/>
                  </a:ln>
                  <a:solidFill>
                    <a:srgbClr val="000066"/>
                  </a:solidFill>
                  <a:effectLst/>
                  <a:uLnTx/>
                  <a:uFillTx/>
                  <a:latin typeface="Calibri" pitchFamily="34" charset="0"/>
                  <a:ea typeface="宋体"/>
                  <a:cs typeface="+mn-cs"/>
                </a:rPr>
                <a:t> </a:t>
              </a:r>
              <a:r>
                <a:rPr kumimoji="0" lang="en-US" altLang="zh-CN" sz="3600" b="1" i="0" u="none" strike="noStrike" kern="1200" cap="none" spc="0" normalizeH="0" baseline="0" noProof="0" dirty="0" err="1">
                  <a:ln>
                    <a:noFill/>
                  </a:ln>
                  <a:solidFill>
                    <a:srgbClr val="000066"/>
                  </a:solidFill>
                  <a:effectLst/>
                  <a:uLnTx/>
                  <a:uFillTx/>
                  <a:latin typeface="Calibri" pitchFamily="34" charset="0"/>
                  <a:ea typeface="宋体"/>
                  <a:cs typeface="+mn-cs"/>
                </a:rPr>
                <a:t>T</a:t>
              </a:r>
              <a:r>
                <a:rPr kumimoji="0" lang="en-US" altLang="zh-CN" sz="3600" b="1" i="0" u="none" strike="noStrike" kern="1200" cap="none" spc="0" normalizeH="0" baseline="-25000" noProof="0" dirty="0" err="1">
                  <a:ln>
                    <a:noFill/>
                  </a:ln>
                  <a:solidFill>
                    <a:srgbClr val="000066"/>
                  </a:solidFill>
                  <a:effectLst/>
                  <a:uLnTx/>
                  <a:uFillTx/>
                  <a:latin typeface="Calibri" pitchFamily="34" charset="0"/>
                  <a:ea typeface="宋体"/>
                  <a:cs typeface="+mn-cs"/>
                </a:rPr>
                <a:t>Sub</a:t>
              </a:r>
              <a:r>
                <a:rPr kumimoji="0" lang="en-US" altLang="zh-CN" sz="3200" b="1" i="0" u="none" strike="noStrike" kern="1200" cap="none" spc="0" normalizeH="0" baseline="-25000" noProof="0" dirty="0">
                  <a:ln>
                    <a:noFill/>
                  </a:ln>
                  <a:solidFill>
                    <a:srgbClr val="000066"/>
                  </a:solidFill>
                  <a:effectLst/>
                  <a:uLnTx/>
                  <a:uFillTx/>
                  <a:latin typeface="Calibri" pitchFamily="34" charset="0"/>
                  <a:ea typeface="宋体"/>
                  <a:cs typeface="+mn-cs"/>
                </a:rPr>
                <a:t> </a:t>
              </a:r>
              <a:r>
                <a:rPr kumimoji="0" lang="en-US" altLang="zh-CN" sz="3600" b="1" i="0" u="none" strike="noStrike" kern="1200" cap="none" spc="0" normalizeH="0" baseline="0" noProof="0" dirty="0">
                  <a:ln>
                    <a:noFill/>
                  </a:ln>
                  <a:solidFill>
                    <a:srgbClr val="000066"/>
                  </a:solidFill>
                  <a:effectLst/>
                  <a:uLnTx/>
                  <a:uFillTx/>
                  <a:latin typeface="Calibri" pitchFamily="34" charset="0"/>
                  <a:ea typeface="宋体"/>
                  <a:cs typeface="+mn-cs"/>
                </a:rPr>
                <a:t>&gt;</a:t>
              </a:r>
              <a:r>
                <a:rPr kumimoji="0" lang="en-US" altLang="zh-CN" sz="2800" b="1" i="0" u="none" strike="noStrike" kern="1200" cap="none" spc="0" normalizeH="0" baseline="0" noProof="0" dirty="0">
                  <a:ln>
                    <a:noFill/>
                  </a:ln>
                  <a:solidFill>
                    <a:srgbClr val="000066"/>
                  </a:solidFill>
                  <a:effectLst/>
                  <a:uLnTx/>
                  <a:uFillTx/>
                  <a:latin typeface="Calibri" pitchFamily="34" charset="0"/>
                  <a:ea typeface="宋体"/>
                  <a:cs typeface="+mn-cs"/>
                </a:rPr>
                <a:t> </a:t>
              </a:r>
              <a:r>
                <a:rPr kumimoji="0" lang="en-US" altLang="zh-CN" sz="3600" b="1" i="0" u="none" strike="noStrike" kern="1200" cap="none" spc="0" normalizeH="0" baseline="0" noProof="0" dirty="0" err="1">
                  <a:ln>
                    <a:noFill/>
                  </a:ln>
                  <a:solidFill>
                    <a:srgbClr val="000066"/>
                  </a:solidFill>
                  <a:effectLst/>
                  <a:uLnTx/>
                  <a:uFillTx/>
                  <a:latin typeface="Calibri" pitchFamily="34" charset="0"/>
                  <a:ea typeface="宋体"/>
                  <a:cs typeface="+mn-cs"/>
                </a:rPr>
                <a:t>T</a:t>
              </a:r>
              <a:r>
                <a:rPr kumimoji="0" lang="en-US" altLang="zh-CN" sz="3600" b="1" i="0" u="none" strike="noStrike" kern="1200" cap="none" spc="0" normalizeH="0" baseline="-25000" noProof="0" dirty="0" err="1">
                  <a:ln>
                    <a:noFill/>
                  </a:ln>
                  <a:solidFill>
                    <a:srgbClr val="000066"/>
                  </a:solidFill>
                  <a:effectLst/>
                  <a:uLnTx/>
                  <a:uFillTx/>
                  <a:latin typeface="Calibri" pitchFamily="34" charset="0"/>
                  <a:ea typeface="宋体"/>
                  <a:cs typeface="+mn-cs"/>
                </a:rPr>
                <a:t>Se</a:t>
              </a:r>
              <a:endParaRPr kumimoji="0" lang="en-US" altLang="zh-CN" sz="3600" b="1" i="0" u="none" strike="noStrike" kern="1200" cap="none" spc="0" normalizeH="0" baseline="-25000" noProof="0" dirty="0">
                <a:ln>
                  <a:noFill/>
                </a:ln>
                <a:solidFill>
                  <a:srgbClr val="000066"/>
                </a:solidFill>
                <a:effectLst/>
                <a:uLnTx/>
                <a:uFillTx/>
                <a:latin typeface="Calibri" pitchFamily="34" charset="0"/>
                <a:ea typeface="宋体"/>
                <a:cs typeface="+mn-cs"/>
              </a:endParaRPr>
            </a:p>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en-US" altLang="zh-CN" sz="400" b="1" i="0" u="none" strike="noStrike" kern="1200" cap="none" spc="0" normalizeH="0" baseline="-25000" noProof="0" dirty="0">
                <a:ln>
                  <a:noFill/>
                </a:ln>
                <a:solidFill>
                  <a:srgbClr val="000066"/>
                </a:solidFill>
                <a:effectLst/>
                <a:uLnTx/>
                <a:uFillTx/>
                <a:latin typeface="Calibri" pitchFamily="34" charset="0"/>
                <a:ea typeface="宋体"/>
                <a:cs typeface="+mn-cs"/>
              </a:endParaRPr>
            </a:p>
          </p:txBody>
        </p:sp>
        <p:sp>
          <p:nvSpPr>
            <p:cNvPr id="368646" name="Text Box 120"/>
            <p:cNvSpPr txBox="1">
              <a:spLocks noChangeArrowheads="1"/>
            </p:cNvSpPr>
            <p:nvPr/>
          </p:nvSpPr>
          <p:spPr bwMode="auto">
            <a:xfrm>
              <a:off x="4795838" y="3440113"/>
              <a:ext cx="40100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zh-CN" sz="3600" b="1" i="0" u="none" strike="noStrike" kern="1200" cap="none" spc="0" normalizeH="0" baseline="0" noProof="0">
                  <a:ln>
                    <a:noFill/>
                  </a:ln>
                  <a:solidFill>
                    <a:srgbClr val="000066"/>
                  </a:solidFill>
                  <a:effectLst/>
                  <a:uLnTx/>
                  <a:uFillTx/>
                  <a:latin typeface="Calibri" pitchFamily="34" charset="0"/>
                  <a:ea typeface="宋体" pitchFamily="2" charset="-122"/>
                  <a:cs typeface="+mn-cs"/>
                </a:rPr>
                <a:t>Se-rich: </a:t>
              </a:r>
            </a:p>
          </p:txBody>
        </p:sp>
        <p:sp>
          <p:nvSpPr>
            <p:cNvPr id="368647" name="Rectangle 121"/>
            <p:cNvSpPr>
              <a:spLocks noChangeArrowheads="1"/>
            </p:cNvSpPr>
            <p:nvPr/>
          </p:nvSpPr>
          <p:spPr bwMode="auto">
            <a:xfrm>
              <a:off x="6492875" y="3444875"/>
              <a:ext cx="234791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a:ln>
                    <a:noFill/>
                  </a:ln>
                  <a:solidFill>
                    <a:srgbClr val="0000FF"/>
                  </a:solidFill>
                  <a:effectLst/>
                  <a:uLnTx/>
                  <a:uFillTx/>
                  <a:latin typeface="Calibri" pitchFamily="34" charset="0"/>
                  <a:ea typeface="宋体"/>
                  <a:cs typeface="+mn-cs"/>
                </a:rPr>
                <a:t>Se</a:t>
              </a:r>
              <a:r>
                <a:rPr kumimoji="0" lang="en-US" altLang="zh-CN" sz="3600" b="1" i="0" u="none" strike="noStrike" kern="1200" cap="none" spc="0" normalizeH="0" baseline="-25000" noProof="0">
                  <a:ln>
                    <a:noFill/>
                  </a:ln>
                  <a:solidFill>
                    <a:srgbClr val="0000FF"/>
                  </a:solidFill>
                  <a:effectLst/>
                  <a:uLnTx/>
                  <a:uFillTx/>
                  <a:latin typeface="Calibri" pitchFamily="34" charset="0"/>
                  <a:ea typeface="宋体"/>
                  <a:cs typeface="+mn-cs"/>
                </a:rPr>
                <a:t>2/4</a:t>
              </a:r>
              <a:r>
                <a:rPr kumimoji="0" lang="en-US" altLang="zh-CN" sz="3600" b="1" i="0" u="none" strike="noStrike" kern="1200" cap="none" spc="0" normalizeH="0" baseline="0" noProof="0">
                  <a:ln>
                    <a:noFill/>
                  </a:ln>
                  <a:solidFill>
                    <a:srgbClr val="0000FF"/>
                  </a:solidFill>
                  <a:effectLst/>
                  <a:uLnTx/>
                  <a:uFillTx/>
                  <a:latin typeface="Calibri" pitchFamily="34" charset="0"/>
                  <a:ea typeface="宋体"/>
                  <a:cs typeface="+mn-cs"/>
                </a:rPr>
                <a:t>/Bi&gt;20</a:t>
              </a:r>
            </a:p>
          </p:txBody>
        </p:sp>
        <p:sp>
          <p:nvSpPr>
            <p:cNvPr id="368648" name="Text Box 24"/>
            <p:cNvSpPr txBox="1">
              <a:spLocks noChangeArrowheads="1"/>
            </p:cNvSpPr>
            <p:nvPr/>
          </p:nvSpPr>
          <p:spPr bwMode="auto">
            <a:xfrm>
              <a:off x="6553200" y="2533650"/>
              <a:ext cx="20161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zh-CN" sz="4000" b="1" i="0" u="none" strike="noStrike" kern="1200" cap="none" spc="0" normalizeH="0" baseline="0" noProof="0">
                  <a:ln>
                    <a:noFill/>
                  </a:ln>
                  <a:solidFill>
                    <a:srgbClr val="0000FF"/>
                  </a:solidFill>
                  <a:effectLst/>
                  <a:uLnTx/>
                  <a:uFillTx/>
                  <a:latin typeface="Calibri" pitchFamily="34" charset="0"/>
                  <a:ea typeface="宋体" pitchFamily="2" charset="-122"/>
                  <a:cs typeface="+mn-cs"/>
                </a:rPr>
                <a:t>(Bi</a:t>
              </a:r>
              <a:r>
                <a:rPr kumimoji="0" lang="en-US" altLang="zh-CN" sz="4000" b="1" i="0" u="none" strike="noStrike" kern="1200" cap="none" spc="0" normalizeH="0" baseline="-25000" noProof="0">
                  <a:ln>
                    <a:noFill/>
                  </a:ln>
                  <a:solidFill>
                    <a:srgbClr val="0000FF"/>
                  </a:solidFill>
                  <a:effectLst/>
                  <a:uLnTx/>
                  <a:uFillTx/>
                  <a:latin typeface="Calibri" pitchFamily="34" charset="0"/>
                  <a:ea typeface="宋体" pitchFamily="2" charset="-122"/>
                  <a:cs typeface="+mn-cs"/>
                </a:rPr>
                <a:t>2</a:t>
              </a:r>
              <a:r>
                <a:rPr kumimoji="0" lang="en-US" altLang="zh-CN" sz="4000" b="1" i="0" u="none" strike="noStrike" kern="1200" cap="none" spc="0" normalizeH="0" baseline="0" noProof="0">
                  <a:ln>
                    <a:noFill/>
                  </a:ln>
                  <a:solidFill>
                    <a:srgbClr val="0000FF"/>
                  </a:solidFill>
                  <a:effectLst/>
                  <a:uLnTx/>
                  <a:uFillTx/>
                  <a:latin typeface="Calibri" pitchFamily="34" charset="0"/>
                  <a:ea typeface="宋体" pitchFamily="2" charset="-122"/>
                  <a:cs typeface="+mn-cs"/>
                </a:rPr>
                <a:t>Te</a:t>
              </a:r>
              <a:r>
                <a:rPr kumimoji="0" lang="en-US" altLang="zh-CN" sz="4000" b="1" i="0" u="none" strike="noStrike" kern="1200" cap="none" spc="0" normalizeH="0" baseline="-25000" noProof="0">
                  <a:ln>
                    <a:noFill/>
                  </a:ln>
                  <a:solidFill>
                    <a:srgbClr val="0000FF"/>
                  </a:solidFill>
                  <a:effectLst/>
                  <a:uLnTx/>
                  <a:uFillTx/>
                  <a:latin typeface="Calibri" pitchFamily="34" charset="0"/>
                  <a:ea typeface="宋体" pitchFamily="2" charset="-122"/>
                  <a:cs typeface="+mn-cs"/>
                </a:rPr>
                <a:t>3</a:t>
              </a:r>
              <a:r>
                <a:rPr kumimoji="0" lang="en-US" altLang="zh-CN" sz="4000" b="1" i="0" u="none" strike="noStrike" kern="1200" cap="none" spc="0" normalizeH="0" baseline="0" noProof="0">
                  <a:ln>
                    <a:noFill/>
                  </a:ln>
                  <a:solidFill>
                    <a:srgbClr val="0000FF"/>
                  </a:solidFill>
                  <a:effectLst/>
                  <a:uLnTx/>
                  <a:uFillTx/>
                  <a:latin typeface="Calibri" pitchFamily="34" charset="0"/>
                  <a:ea typeface="宋体" pitchFamily="2" charset="-122"/>
                  <a:cs typeface="+mn-cs"/>
                </a:rPr>
                <a:t>)</a:t>
              </a:r>
            </a:p>
          </p:txBody>
        </p:sp>
        <p:sp>
          <p:nvSpPr>
            <p:cNvPr id="368656" name="Text Box 24"/>
            <p:cNvSpPr txBox="1">
              <a:spLocks noChangeArrowheads="1"/>
            </p:cNvSpPr>
            <p:nvPr/>
          </p:nvSpPr>
          <p:spPr bwMode="auto">
            <a:xfrm>
              <a:off x="4787900" y="1484313"/>
              <a:ext cx="381635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zh-CN" sz="3200" b="1" i="0" u="none" strike="noStrike" kern="1200" cap="none" spc="0" normalizeH="0" baseline="0" noProof="0">
                  <a:ln>
                    <a:noFill/>
                  </a:ln>
                  <a:solidFill>
                    <a:srgbClr val="000000"/>
                  </a:solidFill>
                  <a:effectLst/>
                  <a:uLnTx/>
                  <a:uFillTx/>
                  <a:latin typeface="Calibri" pitchFamily="34" charset="0"/>
                  <a:ea typeface="宋体" pitchFamily="2" charset="-122"/>
                  <a:cs typeface="+mn-cs"/>
                </a:rPr>
                <a:t>Bi</a:t>
              </a:r>
              <a:r>
                <a:rPr kumimoji="0" lang="en-US" altLang="zh-CN" sz="3200" b="1" i="0" u="none" strike="noStrike" kern="1200" cap="none" spc="0" normalizeH="0" baseline="-25000" noProof="0">
                  <a:ln>
                    <a:noFill/>
                  </a:ln>
                  <a:solidFill>
                    <a:srgbClr val="000000"/>
                  </a:solidFill>
                  <a:effectLst/>
                  <a:uLnTx/>
                  <a:uFillTx/>
                  <a:latin typeface="Calibri" pitchFamily="34" charset="0"/>
                  <a:ea typeface="宋体" pitchFamily="2" charset="-122"/>
                  <a:cs typeface="+mn-cs"/>
                </a:rPr>
                <a:t>2</a:t>
              </a:r>
              <a:r>
                <a:rPr kumimoji="0" lang="en-US" altLang="zh-CN" sz="3200" b="1" i="0" u="none" strike="noStrike" kern="1200" cap="none" spc="0" normalizeH="0" baseline="0" noProof="0">
                  <a:ln>
                    <a:noFill/>
                  </a:ln>
                  <a:solidFill>
                    <a:srgbClr val="000000"/>
                  </a:solidFill>
                  <a:effectLst/>
                  <a:uLnTx/>
                  <a:uFillTx/>
                  <a:latin typeface="Calibri" pitchFamily="34" charset="0"/>
                  <a:ea typeface="宋体" pitchFamily="2" charset="-122"/>
                  <a:cs typeface="+mn-cs"/>
                </a:rPr>
                <a:t>Se</a:t>
              </a:r>
              <a:r>
                <a:rPr kumimoji="0" lang="en-US" altLang="zh-CN" sz="3200" b="1" i="0" u="none" strike="noStrike" kern="1200" cap="none" spc="0" normalizeH="0" baseline="-25000" noProof="0">
                  <a:ln>
                    <a:noFill/>
                  </a:ln>
                  <a:solidFill>
                    <a:srgbClr val="000000"/>
                  </a:solidFill>
                  <a:effectLst/>
                  <a:uLnTx/>
                  <a:uFillTx/>
                  <a:latin typeface="Calibri" pitchFamily="34" charset="0"/>
                  <a:ea typeface="宋体" pitchFamily="2" charset="-122"/>
                  <a:cs typeface="+mn-cs"/>
                </a:rPr>
                <a:t>3</a:t>
              </a:r>
              <a:r>
                <a:rPr kumimoji="0" lang="en-US" altLang="zh-CN" sz="3200" b="1" i="0" u="none" strike="noStrike" kern="1200" cap="none" spc="0" normalizeH="0" baseline="0" noProof="0">
                  <a:ln>
                    <a:noFill/>
                  </a:ln>
                  <a:solidFill>
                    <a:srgbClr val="000000"/>
                  </a:solidFill>
                  <a:effectLst/>
                  <a:uLnTx/>
                  <a:uFillTx/>
                  <a:latin typeface="Calibri" pitchFamily="34" charset="0"/>
                  <a:ea typeface="宋体" pitchFamily="2" charset="-122"/>
                  <a:cs typeface="+mn-cs"/>
                </a:rPr>
                <a:t> = Bi + Se</a:t>
              </a:r>
              <a:r>
                <a:rPr kumimoji="0" lang="en-US" altLang="zh-CN" sz="3200" b="1" i="0" u="none" strike="noStrike" kern="1200" cap="none" spc="0" normalizeH="0" baseline="-25000" noProof="0">
                  <a:ln>
                    <a:noFill/>
                  </a:ln>
                  <a:solidFill>
                    <a:srgbClr val="000000"/>
                  </a:solidFill>
                  <a:effectLst/>
                  <a:uLnTx/>
                  <a:uFillTx/>
                  <a:latin typeface="Calibri" pitchFamily="34" charset="0"/>
                  <a:ea typeface="宋体" pitchFamily="2" charset="-122"/>
                  <a:cs typeface="+mn-cs"/>
                </a:rPr>
                <a:t>2/4</a:t>
              </a:r>
            </a:p>
          </p:txBody>
        </p:sp>
      </p:grpSp>
    </p:spTree>
    <p:extLst>
      <p:ext uri="{BB962C8B-B14F-4D97-AF65-F5344CB8AC3E}">
        <p14:creationId xmlns:p14="http://schemas.microsoft.com/office/powerpoint/2010/main" val="3677076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369666" name="Text Box 2"/>
          <p:cNvSpPr txBox="1">
            <a:spLocks noChangeArrowheads="1"/>
          </p:cNvSpPr>
          <p:nvPr/>
        </p:nvSpPr>
        <p:spPr bwMode="auto">
          <a:xfrm>
            <a:off x="341313" y="244475"/>
            <a:ext cx="9144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zh-CN" sz="3200" b="1" i="0" u="none" strike="noStrike" kern="1200" cap="none" spc="0" normalizeH="0" baseline="0" noProof="0" dirty="0">
                <a:ln>
                  <a:noFill/>
                </a:ln>
                <a:solidFill>
                  <a:srgbClr val="FFFF00"/>
                </a:solidFill>
                <a:effectLst/>
                <a:uLnTx/>
                <a:uFillTx/>
                <a:latin typeface="Arial" pitchFamily="34" charset="0"/>
                <a:ea typeface="黑体" pitchFamily="49" charset="-122"/>
                <a:cs typeface="+mn-cs"/>
              </a:rPr>
              <a:t>Establishment of </a:t>
            </a:r>
            <a:r>
              <a:rPr kumimoji="0" lang="en-US" altLang="zh-CN" sz="3200" b="1" i="0" u="none" strike="noStrike" kern="1200" cap="none" spc="0" normalizeH="0" baseline="0" noProof="0" dirty="0" smtClean="0">
                <a:ln>
                  <a:noFill/>
                </a:ln>
                <a:solidFill>
                  <a:srgbClr val="FFFF00"/>
                </a:solidFill>
                <a:effectLst/>
                <a:uLnTx/>
                <a:uFillTx/>
                <a:latin typeface="Arial" pitchFamily="34" charset="0"/>
                <a:ea typeface="黑体" pitchFamily="49" charset="-122"/>
                <a:cs typeface="+mn-cs"/>
              </a:rPr>
              <a:t>MBE growth </a:t>
            </a:r>
            <a:r>
              <a:rPr kumimoji="0" lang="en-US" altLang="zh-CN" sz="3200" b="1" i="0" u="none" strike="noStrike" kern="1200" cap="none" spc="0" normalizeH="0" baseline="0" noProof="0" dirty="0">
                <a:ln>
                  <a:noFill/>
                </a:ln>
                <a:solidFill>
                  <a:srgbClr val="FFFF00"/>
                </a:solidFill>
                <a:effectLst/>
                <a:uLnTx/>
                <a:uFillTx/>
                <a:latin typeface="Arial" pitchFamily="34" charset="0"/>
                <a:ea typeface="黑体" pitchFamily="49" charset="-122"/>
                <a:cs typeface="+mn-cs"/>
              </a:rPr>
              <a:t>conditions</a:t>
            </a:r>
          </a:p>
        </p:txBody>
      </p:sp>
      <p:grpSp>
        <p:nvGrpSpPr>
          <p:cNvPr id="369667" name="组合 1"/>
          <p:cNvGrpSpPr>
            <a:grpSpLocks/>
          </p:cNvGrpSpPr>
          <p:nvPr/>
        </p:nvGrpSpPr>
        <p:grpSpPr bwMode="auto">
          <a:xfrm>
            <a:off x="1184275" y="4502150"/>
            <a:ext cx="6954838" cy="2166938"/>
            <a:chOff x="1158875" y="2884167"/>
            <a:chExt cx="6954217" cy="2167472"/>
          </a:xfrm>
        </p:grpSpPr>
        <p:grpSp>
          <p:nvGrpSpPr>
            <p:cNvPr id="369673" name="组合 6"/>
            <p:cNvGrpSpPr>
              <a:grpSpLocks/>
            </p:cNvGrpSpPr>
            <p:nvPr/>
          </p:nvGrpSpPr>
          <p:grpSpPr bwMode="auto">
            <a:xfrm>
              <a:off x="1158875" y="2884488"/>
              <a:ext cx="2833688" cy="2166937"/>
              <a:chOff x="412751" y="1596316"/>
              <a:chExt cx="3319462" cy="2592288"/>
            </a:xfrm>
          </p:grpSpPr>
          <p:pic>
            <p:nvPicPr>
              <p:cNvPr id="369681" name="Picture 8" descr="Sb2Te3"/>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2751" y="1596316"/>
                <a:ext cx="3319462" cy="251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9682" name="TextBox 121"/>
              <p:cNvSpPr txBox="1">
                <a:spLocks noChangeArrowheads="1"/>
              </p:cNvSpPr>
              <p:nvPr/>
            </p:nvSpPr>
            <p:spPr bwMode="auto">
              <a:xfrm>
                <a:off x="428625" y="3664729"/>
                <a:ext cx="33035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2800" b="0" i="0" u="none" strike="noStrike" kern="1200" cap="none" spc="0" normalizeH="0" baseline="0" noProof="0">
                    <a:ln>
                      <a:noFill/>
                    </a:ln>
                    <a:solidFill>
                      <a:srgbClr val="FFFFFF"/>
                    </a:solidFill>
                    <a:effectLst/>
                    <a:uLnTx/>
                    <a:uFillTx/>
                    <a:latin typeface="Calibri" pitchFamily="34" charset="0"/>
                    <a:ea typeface="宋体" pitchFamily="2" charset="-122"/>
                    <a:cs typeface="+mn-cs"/>
                  </a:rPr>
                  <a:t>RHEED</a:t>
                </a:r>
                <a:endParaRPr kumimoji="0" lang="zh-CN" altLang="en-US" sz="2800" b="0" i="0" u="none" strike="noStrike" kern="1200" cap="none" spc="0" normalizeH="0" baseline="0" noProof="0">
                  <a:ln>
                    <a:noFill/>
                  </a:ln>
                  <a:solidFill>
                    <a:srgbClr val="FFFFFF"/>
                  </a:solidFill>
                  <a:effectLst/>
                  <a:uLnTx/>
                  <a:uFillTx/>
                  <a:latin typeface="Calibri" pitchFamily="34" charset="0"/>
                  <a:ea typeface="宋体" pitchFamily="2" charset="-122"/>
                  <a:cs typeface="+mn-cs"/>
                </a:endParaRPr>
              </a:p>
            </p:txBody>
          </p:sp>
        </p:grpSp>
        <p:grpSp>
          <p:nvGrpSpPr>
            <p:cNvPr id="369674" name="组合 5"/>
            <p:cNvGrpSpPr>
              <a:grpSpLocks/>
            </p:cNvGrpSpPr>
            <p:nvPr/>
          </p:nvGrpSpPr>
          <p:grpSpPr bwMode="auto">
            <a:xfrm>
              <a:off x="4834430" y="2884167"/>
              <a:ext cx="3278662" cy="2167472"/>
              <a:chOff x="3975733" y="1191444"/>
              <a:chExt cx="4919356" cy="3064208"/>
            </a:xfrm>
          </p:grpSpPr>
          <p:grpSp>
            <p:nvGrpSpPr>
              <p:cNvPr id="369675" name="Group 113"/>
              <p:cNvGrpSpPr>
                <a:grpSpLocks/>
              </p:cNvGrpSpPr>
              <p:nvPr/>
            </p:nvGrpSpPr>
            <p:grpSpPr bwMode="auto">
              <a:xfrm>
                <a:off x="3975733" y="1191444"/>
                <a:ext cx="4557079" cy="3064208"/>
                <a:chOff x="2645" y="1109"/>
                <a:chExt cx="3115" cy="2239"/>
              </a:xfrm>
            </p:grpSpPr>
            <p:pic>
              <p:nvPicPr>
                <p:cNvPr id="369679" name="图片 4" descr="Oscillation_550_136.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645" y="1109"/>
                  <a:ext cx="3115" cy="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9680" name="Rectangle 115"/>
                <p:cNvSpPr>
                  <a:spLocks noChangeArrowheads="1"/>
                </p:cNvSpPr>
                <p:nvPr/>
              </p:nvSpPr>
              <p:spPr bwMode="auto">
                <a:xfrm>
                  <a:off x="3107" y="1298"/>
                  <a:ext cx="544" cy="227"/>
                </a:xfrm>
                <a:prstGeom prst="rect">
                  <a:avLst/>
                </a:prstGeom>
                <a:solidFill>
                  <a:schemeClr val="bg1"/>
                </a:solidFill>
                <a:ln w="9525">
                  <a:solidFill>
                    <a:schemeClr val="bg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grpSp>
          <p:sp>
            <p:nvSpPr>
              <p:cNvPr id="369676" name="Rectangle 116"/>
              <p:cNvSpPr>
                <a:spLocks noChangeArrowheads="1"/>
              </p:cNvSpPr>
              <p:nvPr/>
            </p:nvSpPr>
            <p:spPr bwMode="auto">
              <a:xfrm>
                <a:off x="6659563" y="1900238"/>
                <a:ext cx="1512887" cy="792162"/>
              </a:xfrm>
              <a:prstGeom prst="rect">
                <a:avLst/>
              </a:prstGeom>
              <a:solidFill>
                <a:schemeClr val="bg1"/>
              </a:solidFill>
              <a:ln w="9525">
                <a:solidFill>
                  <a:schemeClr val="bg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69677" name="Rectangle 118"/>
              <p:cNvSpPr>
                <a:spLocks noChangeArrowheads="1"/>
              </p:cNvSpPr>
              <p:nvPr/>
            </p:nvSpPr>
            <p:spPr bwMode="auto">
              <a:xfrm>
                <a:off x="4356100" y="1196975"/>
                <a:ext cx="4176713" cy="1428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69678" name="TextBox 21"/>
              <p:cNvSpPr txBox="1">
                <a:spLocks noChangeArrowheads="1"/>
              </p:cNvSpPr>
              <p:nvPr/>
            </p:nvSpPr>
            <p:spPr bwMode="auto">
              <a:xfrm>
                <a:off x="4737427" y="1245458"/>
                <a:ext cx="4157662" cy="860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ts val="2000"/>
                  </a:lnSpc>
                  <a:spcBef>
                    <a:spcPct val="0"/>
                  </a:spcBef>
                  <a:spcAft>
                    <a:spcPct val="0"/>
                  </a:spcAft>
                  <a:buClrTx/>
                  <a:buSzTx/>
                  <a:buFontTx/>
                  <a:buNone/>
                  <a:tabLst/>
                  <a:defRPr/>
                </a:pPr>
                <a:r>
                  <a:rPr kumimoji="0" lang="en-US" altLang="zh-CN" sz="2000" b="1" i="0" u="none" strike="noStrike" kern="1200" cap="none" spc="0" normalizeH="0" baseline="0" noProof="0">
                    <a:ln>
                      <a:noFill/>
                    </a:ln>
                    <a:solidFill>
                      <a:srgbClr val="000000"/>
                    </a:solidFill>
                    <a:effectLst/>
                    <a:uLnTx/>
                    <a:uFillTx/>
                    <a:latin typeface="Calibri" pitchFamily="34" charset="0"/>
                    <a:ea typeface="黑体" pitchFamily="49" charset="-122"/>
                    <a:cs typeface="Calibri" pitchFamily="34" charset="0"/>
                  </a:rPr>
                  <a:t>Real time RHEED intensity oscillation</a:t>
                </a:r>
              </a:p>
            </p:txBody>
          </p:sp>
        </p:grpSp>
      </p:grpSp>
      <p:grpSp>
        <p:nvGrpSpPr>
          <p:cNvPr id="367620" name="组合 121"/>
          <p:cNvGrpSpPr>
            <a:grpSpLocks/>
          </p:cNvGrpSpPr>
          <p:nvPr/>
        </p:nvGrpSpPr>
        <p:grpSpPr bwMode="auto">
          <a:xfrm>
            <a:off x="4416425" y="1462088"/>
            <a:ext cx="2736850" cy="1030287"/>
            <a:chOff x="4960940" y="3147219"/>
            <a:chExt cx="3189732" cy="1031651"/>
          </a:xfrm>
          <a:solidFill>
            <a:schemeClr val="bg1"/>
          </a:solidFill>
        </p:grpSpPr>
        <p:sp>
          <p:nvSpPr>
            <p:cNvPr id="367625" name="Rectangle 122"/>
            <p:cNvSpPr>
              <a:spLocks noChangeArrowheads="1"/>
            </p:cNvSpPr>
            <p:nvPr/>
          </p:nvSpPr>
          <p:spPr bwMode="auto">
            <a:xfrm>
              <a:off x="4960940" y="3147219"/>
              <a:ext cx="3189732" cy="1025773"/>
            </a:xfrm>
            <a:prstGeom prst="rect">
              <a:avLst/>
            </a:prstGeom>
            <a:grp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itchFamily="34" charset="0"/>
                  <a:ea typeface="宋体" pitchFamily="2" charset="-122"/>
                </a:defRPr>
              </a:lvl1pPr>
              <a:lvl2pPr marL="742950" indent="-285750" eaLnBrk="0" hangingPunct="0">
                <a:spcBef>
                  <a:spcPct val="20000"/>
                </a:spcBef>
                <a:buChar char="–"/>
                <a:defRPr sz="2800">
                  <a:solidFill>
                    <a:schemeClr val="tx1"/>
                  </a:solidFill>
                  <a:latin typeface="Arial" pitchFamily="34" charset="0"/>
                  <a:ea typeface="宋体" pitchFamily="2" charset="-122"/>
                </a:defRPr>
              </a:lvl2pPr>
              <a:lvl3pPr marL="1143000" indent="-228600" eaLnBrk="0" hangingPunct="0">
                <a:spcBef>
                  <a:spcPct val="20000"/>
                </a:spcBef>
                <a:buChar char="•"/>
                <a:defRPr sz="2400">
                  <a:solidFill>
                    <a:schemeClr val="tx1"/>
                  </a:solidFill>
                  <a:latin typeface="Arial" pitchFamily="34" charset="0"/>
                  <a:ea typeface="宋体" pitchFamily="2" charset="-122"/>
                </a:defRPr>
              </a:lvl3pPr>
              <a:lvl4pPr marL="1600200" indent="-228600" eaLnBrk="0" hangingPunct="0">
                <a:spcBef>
                  <a:spcPct val="20000"/>
                </a:spcBef>
                <a:buChar char="–"/>
                <a:defRPr sz="2000">
                  <a:solidFill>
                    <a:schemeClr val="tx1"/>
                  </a:solidFill>
                  <a:latin typeface="Arial" pitchFamily="34" charset="0"/>
                  <a:ea typeface="宋体" pitchFamily="2" charset="-122"/>
                </a:defRPr>
              </a:lvl4pPr>
              <a:lvl5pPr marL="2057400" indent="-228600" eaLnBrk="0" hangingPunct="0">
                <a:spcBef>
                  <a:spcPct val="20000"/>
                </a:spcBef>
                <a:buChar char="»"/>
                <a:defRPr sz="2000">
                  <a:solidFill>
                    <a:schemeClr val="tx1"/>
                  </a:solidFill>
                  <a:latin typeface="Arial" pitchFamily="34"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2400" b="1" i="0" u="none" strike="noStrike" kern="1200" cap="none" spc="0" normalizeH="0" baseline="0" noProof="0" smtClean="0">
                <a:ln>
                  <a:noFill/>
                </a:ln>
                <a:solidFill>
                  <a:srgbClr val="EAEAEA"/>
                </a:solidFill>
                <a:effectLst/>
                <a:uLnTx/>
                <a:uFillTx/>
                <a:latin typeface="Arial" pitchFamily="34" charset="0"/>
                <a:ea typeface="宋体" pitchFamily="2" charset="-122"/>
                <a:cs typeface="+mn-cs"/>
              </a:endParaRPr>
            </a:p>
          </p:txBody>
        </p:sp>
        <p:sp>
          <p:nvSpPr>
            <p:cNvPr id="367626" name="Rectangle 119"/>
            <p:cNvSpPr>
              <a:spLocks noChangeArrowheads="1"/>
            </p:cNvSpPr>
            <p:nvPr/>
          </p:nvSpPr>
          <p:spPr bwMode="auto">
            <a:xfrm>
              <a:off x="4974674" y="3630895"/>
              <a:ext cx="2912948" cy="5479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ea typeface="宋体" pitchFamily="2" charset="-122"/>
                </a:defRPr>
              </a:lvl1pPr>
              <a:lvl2pPr marL="742950" indent="-285750" eaLnBrk="0" hangingPunct="0">
                <a:spcBef>
                  <a:spcPct val="20000"/>
                </a:spcBef>
                <a:buChar char="–"/>
                <a:defRPr sz="2800">
                  <a:solidFill>
                    <a:schemeClr val="tx1"/>
                  </a:solidFill>
                  <a:latin typeface="Arial" pitchFamily="34" charset="0"/>
                  <a:ea typeface="宋体" pitchFamily="2" charset="-122"/>
                </a:defRPr>
              </a:lvl2pPr>
              <a:lvl3pPr marL="1143000" indent="-228600" eaLnBrk="0" hangingPunct="0">
                <a:spcBef>
                  <a:spcPct val="20000"/>
                </a:spcBef>
                <a:buChar char="•"/>
                <a:defRPr sz="2400">
                  <a:solidFill>
                    <a:schemeClr val="tx1"/>
                  </a:solidFill>
                  <a:latin typeface="Arial" pitchFamily="34" charset="0"/>
                  <a:ea typeface="宋体" pitchFamily="2" charset="-122"/>
                </a:defRPr>
              </a:lvl3pPr>
              <a:lvl4pPr marL="1600200" indent="-228600" eaLnBrk="0" hangingPunct="0">
                <a:spcBef>
                  <a:spcPct val="20000"/>
                </a:spcBef>
                <a:buChar char="–"/>
                <a:defRPr sz="2000">
                  <a:solidFill>
                    <a:schemeClr val="tx1"/>
                  </a:solidFill>
                  <a:latin typeface="Arial" pitchFamily="34" charset="0"/>
                  <a:ea typeface="宋体" pitchFamily="2" charset="-122"/>
                </a:defRPr>
              </a:lvl4pPr>
              <a:lvl5pPr marL="2057400" indent="-228600" eaLnBrk="0" hangingPunct="0">
                <a:spcBef>
                  <a:spcPct val="20000"/>
                </a:spcBef>
                <a:buChar char="»"/>
                <a:defRPr sz="2000">
                  <a:solidFill>
                    <a:schemeClr val="tx1"/>
                  </a:solidFill>
                  <a:latin typeface="Arial" pitchFamily="34"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altLang="zh-CN" sz="2800" b="1" i="0" u="none" strike="noStrike" kern="1200" cap="none" spc="0" normalizeH="0" baseline="0" noProof="0" smtClean="0">
                  <a:ln>
                    <a:noFill/>
                  </a:ln>
                  <a:solidFill>
                    <a:srgbClr val="FF0000"/>
                  </a:solidFill>
                  <a:effectLst/>
                  <a:uLnTx/>
                  <a:uFillTx/>
                  <a:latin typeface="Calibri" pitchFamily="34" charset="0"/>
                  <a:ea typeface="宋体" pitchFamily="2" charset="-122"/>
                  <a:cs typeface="+mn-cs"/>
                </a:rPr>
                <a:t>T</a:t>
              </a:r>
              <a:r>
                <a:rPr kumimoji="0" lang="en-US" altLang="zh-CN" sz="2800" b="1" i="0" u="none" strike="noStrike" kern="1200" cap="none" spc="0" normalizeH="0" baseline="-25000" noProof="0" smtClean="0">
                  <a:ln>
                    <a:noFill/>
                  </a:ln>
                  <a:solidFill>
                    <a:srgbClr val="FF0000"/>
                  </a:solidFill>
                  <a:effectLst/>
                  <a:uLnTx/>
                  <a:uFillTx/>
                  <a:latin typeface="Calibri" pitchFamily="34" charset="0"/>
                  <a:ea typeface="宋体" pitchFamily="2" charset="-122"/>
                  <a:cs typeface="+mn-cs"/>
                </a:rPr>
                <a:t>Bi </a:t>
              </a:r>
              <a:r>
                <a:rPr kumimoji="0" lang="en-US" altLang="zh-CN" sz="2800" b="1" i="0" u="none" strike="noStrike" kern="1200" cap="none" spc="0" normalizeH="0" baseline="0" noProof="0" smtClean="0">
                  <a:ln>
                    <a:noFill/>
                  </a:ln>
                  <a:solidFill>
                    <a:srgbClr val="FF0000"/>
                  </a:solidFill>
                  <a:effectLst/>
                  <a:uLnTx/>
                  <a:uFillTx/>
                  <a:latin typeface="Calibri" pitchFamily="34" charset="0"/>
                  <a:ea typeface="宋体" pitchFamily="2" charset="-122"/>
                  <a:cs typeface="+mn-cs"/>
                </a:rPr>
                <a:t>&gt;&gt;</a:t>
              </a:r>
              <a:r>
                <a:rPr kumimoji="0" lang="en-US" altLang="zh-CN" sz="2400" b="1" i="0" u="none" strike="noStrike" kern="1200" cap="none" spc="0" normalizeH="0" baseline="0" noProof="0" smtClean="0">
                  <a:ln>
                    <a:noFill/>
                  </a:ln>
                  <a:solidFill>
                    <a:srgbClr val="FF0000"/>
                  </a:solidFill>
                  <a:effectLst/>
                  <a:uLnTx/>
                  <a:uFillTx/>
                  <a:latin typeface="Calibri" pitchFamily="34" charset="0"/>
                  <a:ea typeface="宋体" pitchFamily="2" charset="-122"/>
                  <a:cs typeface="+mn-cs"/>
                </a:rPr>
                <a:t> </a:t>
              </a:r>
              <a:r>
                <a:rPr kumimoji="0" lang="en-US" altLang="zh-CN" sz="2800" b="1" i="0" u="none" strike="noStrike" kern="1200" cap="none" spc="0" normalizeH="0" baseline="0" noProof="0" smtClean="0">
                  <a:ln>
                    <a:noFill/>
                  </a:ln>
                  <a:solidFill>
                    <a:srgbClr val="FF0000"/>
                  </a:solidFill>
                  <a:effectLst/>
                  <a:uLnTx/>
                  <a:uFillTx/>
                  <a:latin typeface="Calibri" pitchFamily="34" charset="0"/>
                  <a:ea typeface="宋体" pitchFamily="2" charset="-122"/>
                  <a:cs typeface="+mn-cs"/>
                </a:rPr>
                <a:t>T</a:t>
              </a:r>
              <a:r>
                <a:rPr kumimoji="0" lang="en-US" altLang="zh-CN" sz="2800" b="1" i="0" u="none" strike="noStrike" kern="1200" cap="none" spc="0" normalizeH="0" baseline="-25000" noProof="0" smtClean="0">
                  <a:ln>
                    <a:noFill/>
                  </a:ln>
                  <a:solidFill>
                    <a:srgbClr val="FF0000"/>
                  </a:solidFill>
                  <a:effectLst/>
                  <a:uLnTx/>
                  <a:uFillTx/>
                  <a:latin typeface="Calibri" pitchFamily="34" charset="0"/>
                  <a:ea typeface="宋体" pitchFamily="2" charset="-122"/>
                  <a:cs typeface="+mn-cs"/>
                </a:rPr>
                <a:t>Sub</a:t>
              </a:r>
              <a:r>
                <a:rPr kumimoji="0" lang="en-US" altLang="zh-CN" sz="2400" b="1" i="0" u="none" strike="noStrike" kern="1200" cap="none" spc="0" normalizeH="0" baseline="-25000" noProof="0" smtClean="0">
                  <a:ln>
                    <a:noFill/>
                  </a:ln>
                  <a:solidFill>
                    <a:srgbClr val="FF0000"/>
                  </a:solidFill>
                  <a:effectLst/>
                  <a:uLnTx/>
                  <a:uFillTx/>
                  <a:latin typeface="Calibri" pitchFamily="34" charset="0"/>
                  <a:ea typeface="宋体" pitchFamily="2" charset="-122"/>
                  <a:cs typeface="+mn-cs"/>
                </a:rPr>
                <a:t> </a:t>
              </a:r>
              <a:r>
                <a:rPr kumimoji="0" lang="en-US" altLang="zh-CN" sz="2800" b="1" i="0" u="none" strike="noStrike" kern="1200" cap="none" spc="0" normalizeH="0" baseline="0" noProof="0" smtClean="0">
                  <a:ln>
                    <a:noFill/>
                  </a:ln>
                  <a:solidFill>
                    <a:srgbClr val="FF0000"/>
                  </a:solidFill>
                  <a:effectLst/>
                  <a:uLnTx/>
                  <a:uFillTx/>
                  <a:latin typeface="Calibri" pitchFamily="34" charset="0"/>
                  <a:ea typeface="宋体" pitchFamily="2" charset="-122"/>
                  <a:cs typeface="+mn-cs"/>
                </a:rPr>
                <a:t>&gt;</a:t>
              </a:r>
              <a:r>
                <a:rPr kumimoji="0" lang="en-US" altLang="zh-CN" sz="2000" b="1" i="0" u="none" strike="noStrike" kern="1200" cap="none" spc="0" normalizeH="0" baseline="0" noProof="0" smtClean="0">
                  <a:ln>
                    <a:noFill/>
                  </a:ln>
                  <a:solidFill>
                    <a:srgbClr val="FF0000"/>
                  </a:solidFill>
                  <a:effectLst/>
                  <a:uLnTx/>
                  <a:uFillTx/>
                  <a:latin typeface="Calibri" pitchFamily="34" charset="0"/>
                  <a:ea typeface="宋体" pitchFamily="2" charset="-122"/>
                  <a:cs typeface="+mn-cs"/>
                </a:rPr>
                <a:t> </a:t>
              </a:r>
              <a:r>
                <a:rPr kumimoji="0" lang="en-US" altLang="zh-CN" sz="2800" b="1" i="0" u="none" strike="noStrike" kern="1200" cap="none" spc="0" normalizeH="0" baseline="0" noProof="0" smtClean="0">
                  <a:ln>
                    <a:noFill/>
                  </a:ln>
                  <a:solidFill>
                    <a:srgbClr val="FF0000"/>
                  </a:solidFill>
                  <a:effectLst/>
                  <a:uLnTx/>
                  <a:uFillTx/>
                  <a:latin typeface="Calibri" pitchFamily="34" charset="0"/>
                  <a:ea typeface="宋体" pitchFamily="2" charset="-122"/>
                  <a:cs typeface="+mn-cs"/>
                </a:rPr>
                <a:t>T</a:t>
              </a:r>
              <a:r>
                <a:rPr kumimoji="0" lang="en-US" altLang="zh-CN" sz="2800" b="1" i="0" u="none" strike="noStrike" kern="1200" cap="none" spc="0" normalizeH="0" baseline="-25000" noProof="0" smtClean="0">
                  <a:ln>
                    <a:noFill/>
                  </a:ln>
                  <a:solidFill>
                    <a:srgbClr val="FF0000"/>
                  </a:solidFill>
                  <a:effectLst/>
                  <a:uLnTx/>
                  <a:uFillTx/>
                  <a:latin typeface="Calibri" pitchFamily="34" charset="0"/>
                  <a:ea typeface="宋体" pitchFamily="2" charset="-122"/>
                  <a:cs typeface="+mn-cs"/>
                </a:rPr>
                <a:t>Se</a:t>
              </a:r>
            </a:p>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en-US" altLang="zh-CN" sz="200" b="1" i="0" u="none" strike="noStrike" kern="1200" cap="none" spc="0" normalizeH="0" baseline="-25000" noProof="0" smtClean="0">
                <a:ln>
                  <a:noFill/>
                </a:ln>
                <a:solidFill>
                  <a:srgbClr val="FF0000"/>
                </a:solidFill>
                <a:effectLst/>
                <a:uLnTx/>
                <a:uFillTx/>
                <a:latin typeface="Calibri" pitchFamily="34" charset="0"/>
                <a:ea typeface="宋体" pitchFamily="2" charset="-122"/>
                <a:cs typeface="+mn-cs"/>
              </a:endParaRPr>
            </a:p>
          </p:txBody>
        </p:sp>
        <p:sp>
          <p:nvSpPr>
            <p:cNvPr id="367627" name="Text Box 120"/>
            <p:cNvSpPr txBox="1">
              <a:spLocks noChangeArrowheads="1"/>
            </p:cNvSpPr>
            <p:nvPr/>
          </p:nvSpPr>
          <p:spPr bwMode="auto">
            <a:xfrm>
              <a:off x="5053469" y="3181351"/>
              <a:ext cx="3097203" cy="5239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ea typeface="宋体" pitchFamily="2" charset="-122"/>
                </a:defRPr>
              </a:lvl1pPr>
              <a:lvl2pPr marL="742950" indent="-285750" eaLnBrk="0" hangingPunct="0">
                <a:spcBef>
                  <a:spcPct val="20000"/>
                </a:spcBef>
                <a:buChar char="–"/>
                <a:defRPr sz="2800">
                  <a:solidFill>
                    <a:schemeClr val="tx1"/>
                  </a:solidFill>
                  <a:latin typeface="Arial" pitchFamily="34" charset="0"/>
                  <a:ea typeface="宋体" pitchFamily="2" charset="-122"/>
                </a:defRPr>
              </a:lvl2pPr>
              <a:lvl3pPr marL="1143000" indent="-228600" eaLnBrk="0" hangingPunct="0">
                <a:spcBef>
                  <a:spcPct val="20000"/>
                </a:spcBef>
                <a:buChar char="•"/>
                <a:defRPr sz="2400">
                  <a:solidFill>
                    <a:schemeClr val="tx1"/>
                  </a:solidFill>
                  <a:latin typeface="Arial" pitchFamily="34" charset="0"/>
                  <a:ea typeface="宋体" pitchFamily="2" charset="-122"/>
                </a:defRPr>
              </a:lvl3pPr>
              <a:lvl4pPr marL="1600200" indent="-228600" eaLnBrk="0" hangingPunct="0">
                <a:spcBef>
                  <a:spcPct val="20000"/>
                </a:spcBef>
                <a:buChar char="–"/>
                <a:defRPr sz="2000">
                  <a:solidFill>
                    <a:schemeClr val="tx1"/>
                  </a:solidFill>
                  <a:latin typeface="Arial" pitchFamily="34" charset="0"/>
                  <a:ea typeface="宋体" pitchFamily="2" charset="-122"/>
                </a:defRPr>
              </a:lvl4pPr>
              <a:lvl5pPr marL="2057400" indent="-228600" eaLnBrk="0" hangingPunct="0">
                <a:spcBef>
                  <a:spcPct val="20000"/>
                </a:spcBef>
                <a:buChar char="»"/>
                <a:defRPr sz="2000">
                  <a:solidFill>
                    <a:schemeClr val="tx1"/>
                  </a:solidFill>
                  <a:latin typeface="Arial" pitchFamily="34"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zh-CN" sz="2800" b="1" i="0" u="none" strike="noStrike" kern="1200" cap="none" spc="0" normalizeH="0" baseline="0" noProof="0" dirty="0" smtClean="0">
                  <a:ln>
                    <a:noFill/>
                  </a:ln>
                  <a:solidFill>
                    <a:srgbClr val="FF0000"/>
                  </a:solidFill>
                  <a:effectLst/>
                  <a:uLnTx/>
                  <a:uFillTx/>
                  <a:latin typeface="Calibri" pitchFamily="34" charset="0"/>
                  <a:ea typeface="宋体" pitchFamily="2" charset="-122"/>
                  <a:cs typeface="+mn-cs"/>
                </a:rPr>
                <a:t>High VI (Se) flux</a:t>
              </a:r>
            </a:p>
          </p:txBody>
        </p:sp>
      </p:grpSp>
      <p:sp>
        <p:nvSpPr>
          <p:cNvPr id="369669" name="TextBox 5"/>
          <p:cNvSpPr txBox="1">
            <a:spLocks noChangeArrowheads="1"/>
          </p:cNvSpPr>
          <p:nvPr/>
        </p:nvSpPr>
        <p:spPr bwMode="auto">
          <a:xfrm>
            <a:off x="2608020" y="1658938"/>
            <a:ext cx="152106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smtClean="0">
                <a:ln>
                  <a:noFill/>
                </a:ln>
                <a:solidFill>
                  <a:srgbClr val="FFFFFF"/>
                </a:solidFill>
                <a:effectLst/>
                <a:uLnTx/>
                <a:uFillTx/>
                <a:latin typeface="Calibri" panose="020F0502020204030204" pitchFamily="34" charset="0"/>
                <a:ea typeface="宋体" pitchFamily="2" charset="-122"/>
                <a:cs typeface="+mn-cs"/>
              </a:rPr>
              <a:t>Bi</a:t>
            </a:r>
            <a:r>
              <a:rPr kumimoji="0" lang="en-US" altLang="zh-CN" sz="3600" b="1" i="0" u="none" strike="noStrike" kern="1200" cap="none" spc="0" normalizeH="0" baseline="-25000" noProof="0" dirty="0" smtClean="0">
                <a:ln>
                  <a:noFill/>
                </a:ln>
                <a:solidFill>
                  <a:srgbClr val="FFFFFF"/>
                </a:solidFill>
                <a:effectLst/>
                <a:uLnTx/>
                <a:uFillTx/>
                <a:latin typeface="Calibri" panose="020F0502020204030204" pitchFamily="34" charset="0"/>
                <a:ea typeface="宋体" pitchFamily="2" charset="-122"/>
                <a:cs typeface="+mn-cs"/>
              </a:rPr>
              <a:t>2</a:t>
            </a:r>
            <a:r>
              <a:rPr kumimoji="0" lang="en-US" altLang="zh-CN" sz="3600" b="1" i="0" u="none" strike="noStrike" kern="1200" cap="none" spc="0" normalizeH="0" baseline="0" noProof="0" dirty="0" smtClean="0">
                <a:ln>
                  <a:noFill/>
                </a:ln>
                <a:solidFill>
                  <a:srgbClr val="FFFFFF"/>
                </a:solidFill>
                <a:effectLst/>
                <a:uLnTx/>
                <a:uFillTx/>
                <a:latin typeface="Calibri" panose="020F0502020204030204" pitchFamily="34" charset="0"/>
                <a:ea typeface="宋体" pitchFamily="2" charset="-122"/>
                <a:cs typeface="+mn-cs"/>
              </a:rPr>
              <a:t>Se</a:t>
            </a:r>
            <a:r>
              <a:rPr kumimoji="0" lang="en-US" altLang="zh-CN" sz="3600" b="1" i="0" u="none" strike="noStrike" kern="1200" cap="none" spc="0" normalizeH="0" baseline="-25000" noProof="0" dirty="0" smtClean="0">
                <a:ln>
                  <a:noFill/>
                </a:ln>
                <a:solidFill>
                  <a:srgbClr val="FFFFFF"/>
                </a:solidFill>
                <a:effectLst/>
                <a:uLnTx/>
                <a:uFillTx/>
                <a:latin typeface="Calibri" panose="020F0502020204030204" pitchFamily="34" charset="0"/>
                <a:ea typeface="宋体" pitchFamily="2" charset="-122"/>
                <a:cs typeface="+mn-cs"/>
              </a:rPr>
              <a:t>3</a:t>
            </a:r>
            <a:r>
              <a:rPr kumimoji="0" lang="en-US" altLang="zh-CN" sz="3600" b="1" i="0" u="none" strike="noStrike" kern="1200" cap="none" spc="0" normalizeH="0" baseline="0" noProof="0" dirty="0" smtClean="0">
                <a:ln>
                  <a:noFill/>
                </a:ln>
                <a:solidFill>
                  <a:srgbClr val="FFFFFF"/>
                </a:solidFill>
                <a:effectLst/>
                <a:uLnTx/>
                <a:uFillTx/>
                <a:latin typeface="Calibri" panose="020F0502020204030204" pitchFamily="34" charset="0"/>
                <a:ea typeface="宋体" pitchFamily="2" charset="-122"/>
                <a:cs typeface="+mn-cs"/>
              </a:rPr>
              <a:t>: </a:t>
            </a:r>
            <a:endParaRPr kumimoji="0" lang="zh-CN" altLang="en-US" sz="3600" b="1" i="0" u="none" strike="noStrike" kern="1200" cap="none" spc="0" normalizeH="0" baseline="0" noProof="0" dirty="0">
              <a:ln>
                <a:noFill/>
              </a:ln>
              <a:solidFill>
                <a:srgbClr val="FFFFFF"/>
              </a:solidFill>
              <a:effectLst/>
              <a:uLnTx/>
              <a:uFillTx/>
              <a:latin typeface="Calibri" panose="020F0502020204030204" pitchFamily="34" charset="0"/>
              <a:ea typeface="宋体" pitchFamily="2" charset="-122"/>
              <a:cs typeface="+mn-cs"/>
            </a:endParaRPr>
          </a:p>
        </p:txBody>
      </p:sp>
      <p:sp>
        <p:nvSpPr>
          <p:cNvPr id="369670" name="矩形 2"/>
          <p:cNvSpPr>
            <a:spLocks noChangeArrowheads="1"/>
          </p:cNvSpPr>
          <p:nvPr/>
        </p:nvSpPr>
        <p:spPr bwMode="auto">
          <a:xfrm>
            <a:off x="4108450" y="773113"/>
            <a:ext cx="49101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CN" sz="2000" b="1" i="1" u="none" strike="noStrike" kern="1200" cap="none" spc="0" normalizeH="0" baseline="0" noProof="0">
                <a:ln>
                  <a:noFill/>
                </a:ln>
                <a:solidFill>
                  <a:srgbClr val="FFFFFF"/>
                </a:solidFill>
                <a:effectLst/>
                <a:uLnTx/>
                <a:uFillTx/>
                <a:latin typeface="Calibri" pitchFamily="34" charset="0"/>
                <a:ea typeface="宋体"/>
                <a:cs typeface="+mn-cs"/>
              </a:rPr>
              <a:t>Y. Y. Li et al., Adv. Mater. 2010</a:t>
            </a:r>
          </a:p>
        </p:txBody>
      </p:sp>
      <p:sp>
        <p:nvSpPr>
          <p:cNvPr id="369671" name="矩形 37"/>
          <p:cNvSpPr>
            <a:spLocks noChangeArrowheads="1"/>
          </p:cNvSpPr>
          <p:nvPr/>
        </p:nvSpPr>
        <p:spPr bwMode="auto">
          <a:xfrm>
            <a:off x="1181100" y="3248025"/>
            <a:ext cx="7015163" cy="954088"/>
          </a:xfrm>
          <a:prstGeom prst="rect">
            <a:avLst/>
          </a:prstGeom>
          <a:noFill/>
          <a:ln w="9525">
            <a:solidFill>
              <a:srgbClr val="FFC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marL="514350" marR="0" lvl="0" indent="-514350" algn="ctr" defTabSz="914400" rtl="0" eaLnBrk="1" fontAlgn="base" latinLnBrk="0" hangingPunct="1">
              <a:lnSpc>
                <a:spcPct val="100000"/>
              </a:lnSpc>
              <a:spcBef>
                <a:spcPct val="0"/>
              </a:spcBef>
              <a:spcAft>
                <a:spcPct val="0"/>
              </a:spcAft>
              <a:buClrTx/>
              <a:buSzTx/>
              <a:buFontTx/>
              <a:buAutoNum type="arabicParenBoth"/>
              <a:tabLst/>
              <a:defRPr/>
            </a:pPr>
            <a:r>
              <a:rPr kumimoji="0" lang="en-US" altLang="zh-CN" sz="2800" b="1" i="0" u="none" strike="noStrike" kern="1200" cap="none" spc="0" normalizeH="0" baseline="0" noProof="0" dirty="0" smtClean="0">
                <a:ln>
                  <a:noFill/>
                </a:ln>
                <a:solidFill>
                  <a:srgbClr val="FFFFFF"/>
                </a:solidFill>
                <a:effectLst/>
                <a:uLnTx/>
                <a:uFillTx/>
                <a:latin typeface="Calibri" pitchFamily="34" charset="0"/>
                <a:ea typeface="黑体" pitchFamily="49" charset="-122"/>
                <a:cs typeface="Calibri" pitchFamily="34" charset="0"/>
              </a:rPr>
              <a:t>Stoichiometric</a:t>
            </a:r>
            <a:r>
              <a:rPr kumimoji="0" lang="en-US" altLang="zh-CN" sz="2800" b="1" i="0" u="none" strike="noStrike" kern="1200" cap="none" spc="0" normalizeH="0" baseline="0" noProof="0" dirty="0">
                <a:ln>
                  <a:noFill/>
                </a:ln>
                <a:solidFill>
                  <a:srgbClr val="FFFFFF"/>
                </a:solidFill>
                <a:effectLst/>
                <a:uLnTx/>
                <a:uFillTx/>
                <a:latin typeface="Calibri" pitchFamily="34" charset="0"/>
                <a:ea typeface="黑体" pitchFamily="49" charset="-122"/>
                <a:cs typeface="Calibri" pitchFamily="34" charset="0"/>
              </a:rPr>
              <a:t>:   low impurities</a:t>
            </a:r>
          </a:p>
          <a:p>
            <a:pPr marL="514350" marR="0" lvl="0" indent="-514350" algn="ctr" defTabSz="914400" rtl="0" eaLnBrk="1" fontAlgn="base" latinLnBrk="0" hangingPunct="1">
              <a:lnSpc>
                <a:spcPct val="100000"/>
              </a:lnSpc>
              <a:spcBef>
                <a:spcPct val="0"/>
              </a:spcBef>
              <a:spcAft>
                <a:spcPct val="0"/>
              </a:spcAft>
              <a:buClrTx/>
              <a:buSzTx/>
              <a:buFontTx/>
              <a:buAutoNum type="arabicParenBoth"/>
              <a:tabLst/>
              <a:defRPr/>
            </a:pPr>
            <a:r>
              <a:rPr kumimoji="0" lang="en-US" altLang="zh-CN" sz="2800" b="1" i="0" u="none" strike="noStrike" kern="1200" cap="none" spc="0" normalizeH="0" baseline="0" noProof="0" dirty="0">
                <a:ln>
                  <a:noFill/>
                </a:ln>
                <a:solidFill>
                  <a:srgbClr val="FFFFFF"/>
                </a:solidFill>
                <a:effectLst/>
                <a:uLnTx/>
                <a:uFillTx/>
                <a:latin typeface="Calibri" pitchFamily="34" charset="0"/>
                <a:ea typeface="黑体" pitchFamily="49" charset="-122"/>
                <a:cs typeface="Calibri" pitchFamily="34" charset="0"/>
              </a:rPr>
              <a:t> Layer-by-layer:  flat &amp; single crystalline</a:t>
            </a:r>
            <a:endParaRPr kumimoji="0" lang="zh-CN" altLang="en-US" sz="2800" b="0" i="0" u="none" strike="noStrike" kern="1200" cap="none" spc="0" normalizeH="0" baseline="0" noProof="0" dirty="0">
              <a:ln>
                <a:noFill/>
              </a:ln>
              <a:solidFill>
                <a:srgbClr val="FFFFFF"/>
              </a:solidFill>
              <a:effectLst/>
              <a:uLnTx/>
              <a:uFillTx/>
              <a:latin typeface="Calibri" pitchFamily="34" charset="0"/>
              <a:ea typeface="黑体" pitchFamily="49" charset="-122"/>
              <a:cs typeface="Calibri" pitchFamily="34" charset="0"/>
            </a:endParaRPr>
          </a:p>
        </p:txBody>
      </p:sp>
      <p:sp>
        <p:nvSpPr>
          <p:cNvPr id="369672" name="下箭头 2"/>
          <p:cNvSpPr>
            <a:spLocks noChangeArrowheads="1"/>
          </p:cNvSpPr>
          <p:nvPr/>
        </p:nvSpPr>
        <p:spPr bwMode="auto">
          <a:xfrm>
            <a:off x="4017963" y="2620963"/>
            <a:ext cx="644525" cy="504825"/>
          </a:xfrm>
          <a:prstGeom prst="downArrow">
            <a:avLst>
              <a:gd name="adj1" fmla="val 50000"/>
              <a:gd name="adj2" fmla="val 50000"/>
            </a:avLst>
          </a:prstGeom>
          <a:noFill/>
          <a:ln w="9525" algn="ctr">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2000" b="1" i="0" u="none" strike="noStrike" kern="1200" cap="none" spc="0" normalizeH="0" baseline="0" noProof="0">
              <a:ln>
                <a:noFill/>
              </a:ln>
              <a:solidFill>
                <a:srgbClr val="000000"/>
              </a:solidFill>
              <a:effectLst/>
              <a:uLnTx/>
              <a:uFillTx/>
              <a:latin typeface="Arial Narrow" pitchFamily="34" charset="0"/>
              <a:ea typeface="宋体"/>
              <a:cs typeface="+mn-cs"/>
            </a:endParaRPr>
          </a:p>
        </p:txBody>
      </p:sp>
      <p:cxnSp>
        <p:nvCxnSpPr>
          <p:cNvPr id="3" name="直接连接符 2"/>
          <p:cNvCxnSpPr/>
          <p:nvPr/>
        </p:nvCxnSpPr>
        <p:spPr bwMode="auto">
          <a:xfrm>
            <a:off x="5909363" y="5705960"/>
            <a:ext cx="0" cy="288032"/>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4" name="直接连接符 23"/>
          <p:cNvCxnSpPr/>
          <p:nvPr/>
        </p:nvCxnSpPr>
        <p:spPr bwMode="auto">
          <a:xfrm>
            <a:off x="6061763" y="5708232"/>
            <a:ext cx="0" cy="288032"/>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4" name="TextBox 3"/>
          <p:cNvSpPr txBox="1"/>
          <p:nvPr/>
        </p:nvSpPr>
        <p:spPr>
          <a:xfrm>
            <a:off x="5745587" y="5928024"/>
            <a:ext cx="807919"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smtClean="0">
                <a:ln>
                  <a:noFill/>
                </a:ln>
                <a:solidFill>
                  <a:srgbClr val="000000"/>
                </a:solidFill>
                <a:effectLst/>
                <a:uLnTx/>
                <a:uFillTx/>
                <a:latin typeface="Calibri" panose="020F0502020204030204" pitchFamily="34" charset="0"/>
                <a:ea typeface="宋体"/>
                <a:cs typeface="+mn-cs"/>
              </a:rPr>
              <a:t>1QL</a:t>
            </a:r>
            <a:endParaRPr kumimoji="0" lang="zh-CN" altLang="en-US" sz="1400" b="1" i="0" u="none" strike="noStrike" kern="1200" cap="none" spc="0" normalizeH="0" baseline="0" noProof="0" dirty="0">
              <a:ln>
                <a:noFill/>
              </a:ln>
              <a:solidFill>
                <a:srgbClr val="000000"/>
              </a:solidFill>
              <a:effectLst/>
              <a:uLnTx/>
              <a:uFillTx/>
              <a:latin typeface="Calibri" panose="020F0502020204030204" pitchFamily="34" charset="0"/>
              <a:ea typeface="宋体"/>
              <a:cs typeface="+mn-cs"/>
            </a:endParaRPr>
          </a:p>
        </p:txBody>
      </p:sp>
    </p:spTree>
    <p:extLst>
      <p:ext uri="{BB962C8B-B14F-4D97-AF65-F5344CB8AC3E}">
        <p14:creationId xmlns:p14="http://schemas.microsoft.com/office/powerpoint/2010/main" val="8001164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grpSp>
        <p:nvGrpSpPr>
          <p:cNvPr id="372738" name="组合 3"/>
          <p:cNvGrpSpPr>
            <a:grpSpLocks/>
          </p:cNvGrpSpPr>
          <p:nvPr/>
        </p:nvGrpSpPr>
        <p:grpSpPr bwMode="auto">
          <a:xfrm>
            <a:off x="0" y="96838"/>
            <a:ext cx="9144000" cy="6789737"/>
            <a:chOff x="0" y="96838"/>
            <a:chExt cx="9144000" cy="6790209"/>
          </a:xfrm>
        </p:grpSpPr>
        <p:sp>
          <p:nvSpPr>
            <p:cNvPr id="372739" name="Text Box 3"/>
            <p:cNvSpPr txBox="1">
              <a:spLocks noChangeArrowheads="1"/>
            </p:cNvSpPr>
            <p:nvPr/>
          </p:nvSpPr>
          <p:spPr bwMode="auto">
            <a:xfrm>
              <a:off x="0" y="96838"/>
              <a:ext cx="9144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zh-CN" sz="3200" b="1" i="0" u="none" strike="noStrike" kern="1200" cap="none" spc="0" normalizeH="0" baseline="0" noProof="0">
                  <a:ln>
                    <a:noFill/>
                  </a:ln>
                  <a:solidFill>
                    <a:srgbClr val="00FFFF"/>
                  </a:solidFill>
                  <a:effectLst/>
                  <a:uLnTx/>
                  <a:uFillTx/>
                  <a:latin typeface="Calibri" pitchFamily="34" charset="0"/>
                  <a:ea typeface="黑体" pitchFamily="49" charset="-122"/>
                  <a:cs typeface="Calibri" pitchFamily="34" charset="0"/>
                </a:rPr>
                <a:t>STM: </a:t>
              </a:r>
              <a:r>
                <a:rPr kumimoji="0" lang="en-US" altLang="zh-CN" sz="3200" b="1" i="0" u="none" strike="noStrike" kern="1200" cap="none" spc="0" normalizeH="0" baseline="0" noProof="0">
                  <a:ln>
                    <a:noFill/>
                  </a:ln>
                  <a:solidFill>
                    <a:srgbClr val="FFFFFF"/>
                  </a:solidFill>
                  <a:effectLst/>
                  <a:uLnTx/>
                  <a:uFillTx/>
                  <a:latin typeface="Calibri" pitchFamily="34" charset="0"/>
                  <a:ea typeface="黑体" pitchFamily="49" charset="-122"/>
                  <a:cs typeface="Calibri" pitchFamily="34" charset="0"/>
                </a:rPr>
                <a:t>atomically flat Bi</a:t>
              </a:r>
              <a:r>
                <a:rPr kumimoji="0" lang="en-US" altLang="zh-CN" sz="3200" b="1" i="0" u="none" strike="noStrike" kern="1200" cap="none" spc="0" normalizeH="0" baseline="-25000" noProof="0">
                  <a:ln>
                    <a:noFill/>
                  </a:ln>
                  <a:solidFill>
                    <a:srgbClr val="FFFFFF"/>
                  </a:solidFill>
                  <a:effectLst/>
                  <a:uLnTx/>
                  <a:uFillTx/>
                  <a:latin typeface="Calibri" pitchFamily="34" charset="0"/>
                  <a:ea typeface="黑体" pitchFamily="49" charset="-122"/>
                  <a:cs typeface="Calibri" pitchFamily="34" charset="0"/>
                </a:rPr>
                <a:t>2</a:t>
              </a:r>
              <a:r>
                <a:rPr kumimoji="0" lang="en-US" altLang="zh-CN" sz="3200" b="1" i="0" u="none" strike="noStrike" kern="1200" cap="none" spc="0" normalizeH="0" baseline="0" noProof="0">
                  <a:ln>
                    <a:noFill/>
                  </a:ln>
                  <a:solidFill>
                    <a:srgbClr val="FFFFFF"/>
                  </a:solidFill>
                  <a:effectLst/>
                  <a:uLnTx/>
                  <a:uFillTx/>
                  <a:latin typeface="Calibri" pitchFamily="34" charset="0"/>
                  <a:ea typeface="黑体" pitchFamily="49" charset="-122"/>
                  <a:cs typeface="Calibri" pitchFamily="34" charset="0"/>
                </a:rPr>
                <a:t>Se</a:t>
              </a:r>
              <a:r>
                <a:rPr kumimoji="0" lang="en-US" altLang="zh-CN" sz="3200" b="1" i="0" u="none" strike="noStrike" kern="1200" cap="none" spc="0" normalizeH="0" baseline="-25000" noProof="0">
                  <a:ln>
                    <a:noFill/>
                  </a:ln>
                  <a:solidFill>
                    <a:srgbClr val="FFFFFF"/>
                  </a:solidFill>
                  <a:effectLst/>
                  <a:uLnTx/>
                  <a:uFillTx/>
                  <a:latin typeface="Calibri" pitchFamily="34" charset="0"/>
                  <a:ea typeface="黑体" pitchFamily="49" charset="-122"/>
                  <a:cs typeface="Calibri" pitchFamily="34" charset="0"/>
                </a:rPr>
                <a:t>3</a:t>
              </a:r>
              <a:r>
                <a:rPr kumimoji="0" lang="zh-CN" altLang="en-US" sz="3200" b="1" i="0" u="none" strike="noStrike" kern="1200" cap="none" spc="0" normalizeH="0" baseline="0" noProof="0">
                  <a:ln>
                    <a:noFill/>
                  </a:ln>
                  <a:solidFill>
                    <a:srgbClr val="FFFFFF"/>
                  </a:solidFill>
                  <a:effectLst/>
                  <a:uLnTx/>
                  <a:uFillTx/>
                  <a:latin typeface="Calibri" pitchFamily="34" charset="0"/>
                  <a:ea typeface="黑体" pitchFamily="49" charset="-122"/>
                  <a:cs typeface="Calibri" pitchFamily="34" charset="0"/>
                </a:rPr>
                <a:t> </a:t>
              </a:r>
              <a:r>
                <a:rPr kumimoji="0" lang="en-US" altLang="zh-CN" sz="3200" b="1" i="0" u="none" strike="noStrike" kern="1200" cap="none" spc="0" normalizeH="0" baseline="0" noProof="0">
                  <a:ln>
                    <a:noFill/>
                  </a:ln>
                  <a:solidFill>
                    <a:srgbClr val="FFFFFF"/>
                  </a:solidFill>
                  <a:effectLst/>
                  <a:uLnTx/>
                  <a:uFillTx/>
                  <a:latin typeface="Calibri" pitchFamily="34" charset="0"/>
                  <a:ea typeface="黑体" pitchFamily="49" charset="-122"/>
                  <a:cs typeface="Calibri" pitchFamily="34" charset="0"/>
                </a:rPr>
                <a:t>films</a:t>
              </a:r>
              <a:r>
                <a:rPr kumimoji="0" lang="zh-CN" altLang="en-US" sz="3200" b="1" i="0" u="none" strike="noStrike" kern="1200" cap="none" spc="0" normalizeH="0" baseline="0" noProof="0">
                  <a:ln>
                    <a:noFill/>
                  </a:ln>
                  <a:solidFill>
                    <a:srgbClr val="FFFFFF"/>
                  </a:solidFill>
                  <a:effectLst/>
                  <a:uLnTx/>
                  <a:uFillTx/>
                  <a:latin typeface="Calibri" pitchFamily="34" charset="0"/>
                  <a:ea typeface="黑体" pitchFamily="49" charset="-122"/>
                  <a:cs typeface="Calibri" pitchFamily="34" charset="0"/>
                </a:rPr>
                <a:t> </a:t>
              </a:r>
              <a:r>
                <a:rPr kumimoji="0" lang="en-US" altLang="zh-CN" sz="3200" b="1" i="0" u="none" strike="noStrike" kern="1200" cap="none" spc="0" normalizeH="0" baseline="0" noProof="0">
                  <a:ln>
                    <a:noFill/>
                  </a:ln>
                  <a:solidFill>
                    <a:srgbClr val="FFFFFF"/>
                  </a:solidFill>
                  <a:effectLst/>
                  <a:uLnTx/>
                  <a:uFillTx/>
                  <a:latin typeface="Calibri" pitchFamily="34" charset="0"/>
                  <a:ea typeface="黑体" pitchFamily="49" charset="-122"/>
                  <a:cs typeface="Calibri" pitchFamily="34" charset="0"/>
                </a:rPr>
                <a:t>on graphene</a:t>
              </a:r>
            </a:p>
          </p:txBody>
        </p:sp>
        <p:pic>
          <p:nvPicPr>
            <p:cNvPr id="372740" name="Picture 2" descr="data-LHe4136 Imag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238" y="828675"/>
              <a:ext cx="3262312" cy="3262313"/>
            </a:xfrm>
            <a:prstGeom prst="rect">
              <a:avLst/>
            </a:prstGeom>
            <a:noFill/>
            <a:ln w="9525">
              <a:solidFill>
                <a:srgbClr val="000099"/>
              </a:solidFill>
              <a:miter lim="800000"/>
              <a:headEnd/>
              <a:tailEnd/>
            </a:ln>
            <a:extLst>
              <a:ext uri="{909E8E84-426E-40DD-AFC4-6F175D3DCCD1}">
                <a14:hiddenFill xmlns:a14="http://schemas.microsoft.com/office/drawing/2010/main">
                  <a:solidFill>
                    <a:srgbClr val="FFFFFF"/>
                  </a:solidFill>
                </a14:hiddenFill>
              </a:ext>
            </a:extLst>
          </p:spPr>
        </p:pic>
        <p:grpSp>
          <p:nvGrpSpPr>
            <p:cNvPr id="372741" name="组合 30"/>
            <p:cNvGrpSpPr>
              <a:grpSpLocks/>
            </p:cNvGrpSpPr>
            <p:nvPr/>
          </p:nvGrpSpPr>
          <p:grpSpPr bwMode="auto">
            <a:xfrm>
              <a:off x="2441575" y="823913"/>
              <a:ext cx="6619875" cy="5597525"/>
              <a:chOff x="2441029" y="1067800"/>
              <a:chExt cx="6619835" cy="5597999"/>
            </a:xfrm>
          </p:grpSpPr>
          <p:sp>
            <p:nvSpPr>
              <p:cNvPr id="6" name="矩形 5"/>
              <p:cNvSpPr/>
              <p:nvPr/>
            </p:nvSpPr>
            <p:spPr>
              <a:xfrm>
                <a:off x="2441029" y="2857239"/>
                <a:ext cx="192087" cy="193705"/>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宋体"/>
                  <a:cs typeface="+mn-cs"/>
                </a:endParaRPr>
              </a:p>
            </p:txBody>
          </p:sp>
          <p:pic>
            <p:nvPicPr>
              <p:cNvPr id="372752" name="Picture 7" descr="Convoluted imag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2865" y="1067800"/>
                <a:ext cx="5597999" cy="5597999"/>
              </a:xfrm>
              <a:prstGeom prst="rect">
                <a:avLst/>
              </a:prstGeom>
              <a:noFill/>
              <a:ln w="38100">
                <a:solidFill>
                  <a:srgbClr val="000066"/>
                </a:solidFill>
                <a:miter lim="800000"/>
                <a:headEnd/>
                <a:tailEnd/>
              </a:ln>
              <a:extLst>
                <a:ext uri="{909E8E84-426E-40DD-AFC4-6F175D3DCCD1}">
                  <a14:hiddenFill xmlns:a14="http://schemas.microsoft.com/office/drawing/2010/main">
                    <a:solidFill>
                      <a:srgbClr val="FFFFFF"/>
                    </a:solidFill>
                  </a14:hiddenFill>
                </a:ext>
              </a:extLst>
            </p:spPr>
          </p:pic>
          <p:cxnSp>
            <p:nvCxnSpPr>
              <p:cNvPr id="12" name="直接连接符 11"/>
              <p:cNvCxnSpPr/>
              <p:nvPr/>
            </p:nvCxnSpPr>
            <p:spPr>
              <a:xfrm rot="5400000" flipH="1" flipV="1">
                <a:off x="2174983" y="1557736"/>
                <a:ext cx="1762397" cy="83025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rot="16200000" flipH="1">
                <a:off x="1249328" y="4441082"/>
                <a:ext cx="3605769" cy="83819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72742" name="Text Box 4"/>
            <p:cNvSpPr txBox="1">
              <a:spLocks noChangeArrowheads="1"/>
            </p:cNvSpPr>
            <p:nvPr/>
          </p:nvSpPr>
          <p:spPr bwMode="auto">
            <a:xfrm>
              <a:off x="71438" y="3754983"/>
              <a:ext cx="212429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zh-CN" sz="1800" b="0" i="0" u="none" strike="noStrike" kern="1200" cap="none" spc="0" normalizeH="0" baseline="0" noProof="0">
                  <a:ln>
                    <a:noFill/>
                  </a:ln>
                  <a:solidFill>
                    <a:srgbClr val="FFFFFF"/>
                  </a:solidFill>
                  <a:effectLst/>
                  <a:uLnTx/>
                  <a:uFillTx/>
                  <a:latin typeface="Calibri" pitchFamily="34" charset="0"/>
                  <a:ea typeface="宋体" pitchFamily="2" charset="-122"/>
                  <a:cs typeface="+mn-cs"/>
                </a:rPr>
                <a:t>200 nm x 200 nm</a:t>
              </a:r>
            </a:p>
          </p:txBody>
        </p:sp>
        <p:grpSp>
          <p:nvGrpSpPr>
            <p:cNvPr id="372743" name="组合 17"/>
            <p:cNvGrpSpPr>
              <a:grpSpLocks/>
            </p:cNvGrpSpPr>
            <p:nvPr/>
          </p:nvGrpSpPr>
          <p:grpSpPr bwMode="auto">
            <a:xfrm>
              <a:off x="500063" y="4144963"/>
              <a:ext cx="2176462" cy="2565400"/>
              <a:chOff x="395288" y="1774825"/>
              <a:chExt cx="4176712" cy="4868863"/>
            </a:xfrm>
          </p:grpSpPr>
          <p:pic>
            <p:nvPicPr>
              <p:cNvPr id="372745" name="Picture 40"/>
              <p:cNvPicPr>
                <a:picLocks noChangeAspect="1" noChangeArrowheads="1"/>
              </p:cNvPicPr>
              <p:nvPr/>
            </p:nvPicPr>
            <p:blipFill>
              <a:blip r:embed="rId4">
                <a:extLst>
                  <a:ext uri="{28A0092B-C50C-407E-A947-70E740481C1C}">
                    <a14:useLocalDpi xmlns:a14="http://schemas.microsoft.com/office/drawing/2010/main" val="0"/>
                  </a:ext>
                </a:extLst>
              </a:blip>
              <a:srcRect l="7732" t="7359" r="2690" b="2184"/>
              <a:stretch>
                <a:fillRect/>
              </a:stretch>
            </p:blipFill>
            <p:spPr bwMode="auto">
              <a:xfrm>
                <a:off x="395288" y="1774825"/>
                <a:ext cx="4176712" cy="486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72746" name="Line 41"/>
              <p:cNvSpPr>
                <a:spLocks noChangeShapeType="1"/>
              </p:cNvSpPr>
              <p:nvPr/>
            </p:nvSpPr>
            <p:spPr bwMode="auto">
              <a:xfrm>
                <a:off x="2426051" y="2884488"/>
                <a:ext cx="383158" cy="1588"/>
              </a:xfrm>
              <a:prstGeom prst="line">
                <a:avLst/>
              </a:prstGeom>
              <a:noFill/>
              <a:ln w="28575">
                <a:solidFill>
                  <a:schemeClr val="bg1"/>
                </a:solidFill>
                <a:round/>
                <a:headEnd/>
                <a:tailEnd type="stealth" w="lg" len="lg"/>
              </a:ln>
              <a:extLst>
                <a:ext uri="{909E8E84-426E-40DD-AFC4-6F175D3DCCD1}">
                  <a14:hiddenFill xmlns:a14="http://schemas.microsoft.com/office/drawing/2010/main">
                    <a:noFill/>
                  </a14:hiddenFill>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72747" name="Text Box 42"/>
              <p:cNvSpPr txBox="1">
                <a:spLocks noChangeArrowheads="1"/>
              </p:cNvSpPr>
              <p:nvPr/>
            </p:nvSpPr>
            <p:spPr bwMode="auto">
              <a:xfrm>
                <a:off x="1127063" y="2619748"/>
                <a:ext cx="1414540" cy="525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zh-CN" sz="1200" b="1" i="0" u="none" strike="noStrike" kern="1200" cap="none" spc="0" normalizeH="0" baseline="0" noProof="0">
                    <a:ln>
                      <a:noFill/>
                    </a:ln>
                    <a:solidFill>
                      <a:srgbClr val="FFFFFF"/>
                    </a:solidFill>
                    <a:effectLst/>
                    <a:uLnTx/>
                    <a:uFillTx/>
                    <a:latin typeface="Calibri" pitchFamily="34" charset="0"/>
                    <a:ea typeface="宋体" pitchFamily="2" charset="-122"/>
                    <a:cs typeface="+mn-cs"/>
                  </a:rPr>
                  <a:t> -120mV</a:t>
                </a:r>
              </a:p>
            </p:txBody>
          </p:sp>
          <p:sp>
            <p:nvSpPr>
              <p:cNvPr id="372748" name="Line 53"/>
              <p:cNvSpPr>
                <a:spLocks noChangeShapeType="1"/>
              </p:cNvSpPr>
              <p:nvPr/>
            </p:nvSpPr>
            <p:spPr bwMode="auto">
              <a:xfrm>
                <a:off x="2510894" y="2322513"/>
                <a:ext cx="647700" cy="86360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72749" name="Line 54"/>
              <p:cNvSpPr>
                <a:spLocks noChangeShapeType="1"/>
              </p:cNvSpPr>
              <p:nvPr/>
            </p:nvSpPr>
            <p:spPr bwMode="auto">
              <a:xfrm flipV="1">
                <a:off x="2741081" y="2322513"/>
                <a:ext cx="576263" cy="86360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72750" name="Text Box 6"/>
              <p:cNvSpPr txBox="1">
                <a:spLocks noChangeAspect="1" noChangeArrowheads="1"/>
              </p:cNvSpPr>
              <p:nvPr/>
            </p:nvSpPr>
            <p:spPr bwMode="auto">
              <a:xfrm>
                <a:off x="1230492" y="5417302"/>
                <a:ext cx="1223963" cy="556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zh-CN" sz="1100" b="1" i="0" u="none" strike="noStrike" kern="1200" cap="none" spc="0" normalizeH="0" baseline="0" noProof="0">
                    <a:ln>
                      <a:noFill/>
                    </a:ln>
                    <a:solidFill>
                      <a:srgbClr val="000066"/>
                    </a:solidFill>
                    <a:effectLst/>
                    <a:uLnTx/>
                    <a:uFillTx/>
                    <a:latin typeface="Calibri" pitchFamily="34" charset="0"/>
                    <a:ea typeface="宋体" pitchFamily="2" charset="-122"/>
                    <a:cs typeface="+mn-cs"/>
                  </a:rPr>
                  <a:t>50 QL</a:t>
                </a:r>
              </a:p>
            </p:txBody>
          </p:sp>
        </p:grpSp>
        <p:sp>
          <p:nvSpPr>
            <p:cNvPr id="372744" name="Text Box 47"/>
            <p:cNvSpPr txBox="1">
              <a:spLocks noChangeArrowheads="1"/>
            </p:cNvSpPr>
            <p:nvPr/>
          </p:nvSpPr>
          <p:spPr bwMode="auto">
            <a:xfrm>
              <a:off x="3500438" y="6429375"/>
              <a:ext cx="5464050" cy="457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118800" bIns="118800">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r" defTabSz="914400" rtl="0" eaLnBrk="1" fontAlgn="base" latinLnBrk="0" hangingPunct="1">
                <a:lnSpc>
                  <a:spcPct val="65000"/>
                </a:lnSpc>
                <a:spcBef>
                  <a:spcPct val="50000"/>
                </a:spcBef>
                <a:spcAft>
                  <a:spcPct val="0"/>
                </a:spcAft>
                <a:buClrTx/>
                <a:buSzTx/>
                <a:buFontTx/>
                <a:buNone/>
                <a:tabLst/>
                <a:defRPr/>
              </a:pPr>
              <a:r>
                <a:rPr kumimoji="0" lang="en-US" altLang="zh-CN" sz="2000" b="1" i="1" u="none" strike="noStrike" kern="1200" cap="none" spc="0" normalizeH="0" baseline="0" noProof="0">
                  <a:ln>
                    <a:noFill/>
                  </a:ln>
                  <a:solidFill>
                    <a:srgbClr val="FFFFFF"/>
                  </a:solidFill>
                  <a:effectLst/>
                  <a:uLnTx/>
                  <a:uFillTx/>
                  <a:latin typeface="Calibri" pitchFamily="34" charset="0"/>
                  <a:ea typeface="宋体" pitchFamily="2" charset="-122"/>
                  <a:cs typeface="+mn-cs"/>
                </a:rPr>
                <a:t>Yi Zhang et al., Nature Physics 6, 584 (2010)</a:t>
              </a:r>
            </a:p>
          </p:txBody>
        </p:sp>
      </p:grpSp>
    </p:spTree>
    <p:extLst>
      <p:ext uri="{BB962C8B-B14F-4D97-AF65-F5344CB8AC3E}">
        <p14:creationId xmlns:p14="http://schemas.microsoft.com/office/powerpoint/2010/main" val="283707052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矩形 55"/>
          <p:cNvSpPr/>
          <p:nvPr/>
        </p:nvSpPr>
        <p:spPr>
          <a:xfrm>
            <a:off x="0" y="1700213"/>
            <a:ext cx="9144000" cy="30861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宋体"/>
              <a:cs typeface="+mn-cs"/>
            </a:endParaRPr>
          </a:p>
        </p:txBody>
      </p:sp>
      <p:pic>
        <p:nvPicPr>
          <p:cNvPr id="373763" name="Picture 7" descr="C:\Documents and Settings\Administrator\桌面\Ms_BiSefilm\figures\fig2e_b.jpg"/>
          <p:cNvPicPr>
            <a:picLocks noChangeAspect="1" noChangeArrowheads="1"/>
          </p:cNvPicPr>
          <p:nvPr/>
        </p:nvPicPr>
        <p:blipFill>
          <a:blip r:embed="rId3">
            <a:extLst>
              <a:ext uri="{28A0092B-C50C-407E-A947-70E740481C1C}">
                <a14:useLocalDpi xmlns:a14="http://schemas.microsoft.com/office/drawing/2010/main" val="0"/>
              </a:ext>
            </a:extLst>
          </a:blip>
          <a:srcRect r="4279"/>
          <a:stretch>
            <a:fillRect/>
          </a:stretch>
        </p:blipFill>
        <p:spPr bwMode="auto">
          <a:xfrm>
            <a:off x="7154863" y="1743075"/>
            <a:ext cx="1931987" cy="274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3764" name="Picture 6" descr="C:\Documents and Settings\Administrator\桌面\Ms_BiSefilm\figures\fig2d_d.jpg"/>
          <p:cNvPicPr>
            <a:picLocks noChangeAspect="1" noChangeArrowheads="1"/>
          </p:cNvPicPr>
          <p:nvPr/>
        </p:nvPicPr>
        <p:blipFill>
          <a:blip r:embed="rId4">
            <a:extLst>
              <a:ext uri="{28A0092B-C50C-407E-A947-70E740481C1C}">
                <a14:useLocalDpi xmlns:a14="http://schemas.microsoft.com/office/drawing/2010/main" val="0"/>
              </a:ext>
            </a:extLst>
          </a:blip>
          <a:srcRect r="4382"/>
          <a:stretch>
            <a:fillRect/>
          </a:stretch>
        </p:blipFill>
        <p:spPr bwMode="auto">
          <a:xfrm>
            <a:off x="5429250" y="1743075"/>
            <a:ext cx="1928813" cy="274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3765" name="Picture 9" descr="C:\Documents and Settings\Administrator\桌面\Ms_BiSefilm\figures\fig2c_d.jpg"/>
          <p:cNvPicPr>
            <a:picLocks noChangeAspect="1" noChangeArrowheads="1"/>
          </p:cNvPicPr>
          <p:nvPr/>
        </p:nvPicPr>
        <p:blipFill>
          <a:blip r:embed="rId5">
            <a:extLst>
              <a:ext uri="{28A0092B-C50C-407E-A947-70E740481C1C}">
                <a14:useLocalDpi xmlns:a14="http://schemas.microsoft.com/office/drawing/2010/main" val="0"/>
              </a:ext>
            </a:extLst>
          </a:blip>
          <a:srcRect r="4382"/>
          <a:stretch>
            <a:fillRect/>
          </a:stretch>
        </p:blipFill>
        <p:spPr bwMode="auto">
          <a:xfrm>
            <a:off x="3714750" y="1743075"/>
            <a:ext cx="1928813" cy="274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3766" name="Picture 8" descr="C:\Documents and Settings\Administrator\桌面\Ms_BiSefilm\figures\fig2b_k.jpg"/>
          <p:cNvPicPr>
            <a:picLocks noChangeAspect="1" noChangeArrowheads="1"/>
          </p:cNvPicPr>
          <p:nvPr/>
        </p:nvPicPr>
        <p:blipFill>
          <a:blip r:embed="rId6">
            <a:extLst>
              <a:ext uri="{28A0092B-C50C-407E-A947-70E740481C1C}">
                <a14:useLocalDpi xmlns:a14="http://schemas.microsoft.com/office/drawing/2010/main" val="0"/>
              </a:ext>
            </a:extLst>
          </a:blip>
          <a:srcRect r="4382"/>
          <a:stretch>
            <a:fillRect/>
          </a:stretch>
        </p:blipFill>
        <p:spPr bwMode="auto">
          <a:xfrm>
            <a:off x="2000250" y="1743075"/>
            <a:ext cx="1928813" cy="274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3767" name="TextBox 3"/>
          <p:cNvSpPr txBox="1">
            <a:spLocks noChangeArrowheads="1"/>
          </p:cNvSpPr>
          <p:nvPr/>
        </p:nvSpPr>
        <p:spPr bwMode="auto">
          <a:xfrm>
            <a:off x="0" y="0"/>
            <a:ext cx="14287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a:defRPr sz="2000">
                <a:solidFill>
                  <a:schemeClr val="tx1"/>
                </a:solidFill>
                <a:latin typeface="Arial" pitchFamily="34" charset="0"/>
                <a:ea typeface="宋体" pitchFamily="2" charset="-122"/>
              </a:defRPr>
            </a:lvl6pPr>
            <a:lvl7pPr>
              <a:defRPr sz="2000">
                <a:solidFill>
                  <a:schemeClr val="tx1"/>
                </a:solidFill>
                <a:latin typeface="Arial" pitchFamily="34" charset="0"/>
                <a:ea typeface="宋体" pitchFamily="2" charset="-122"/>
              </a:defRPr>
            </a:lvl7pPr>
            <a:lvl8pPr>
              <a:defRPr sz="2000">
                <a:solidFill>
                  <a:schemeClr val="tx1"/>
                </a:solidFill>
                <a:latin typeface="Arial" pitchFamily="34" charset="0"/>
                <a:ea typeface="宋体" pitchFamily="2" charset="-122"/>
              </a:defRPr>
            </a:lvl8pPr>
            <a:lvl9pPr>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1800" b="0" i="0" u="none" strike="noStrike" kern="1200" cap="none" spc="0" normalizeH="0" baseline="0" noProof="0">
                <a:ln>
                  <a:noFill/>
                </a:ln>
                <a:solidFill>
                  <a:srgbClr val="000000"/>
                </a:solidFill>
                <a:effectLst/>
                <a:uLnTx/>
                <a:uFillTx/>
                <a:latin typeface="Times New Roman" pitchFamily="18" charset="0"/>
                <a:ea typeface="宋体" pitchFamily="2" charset="-122"/>
                <a:cs typeface="Times New Roman" pitchFamily="18" charset="0"/>
              </a:rPr>
              <a:t>Figure 2</a:t>
            </a:r>
            <a:endParaRPr kumimoji="0" lang="zh-CN" altLang="en-US" sz="1800" b="0" i="0" u="none" strike="noStrike" kern="1200" cap="none" spc="0" normalizeH="0" baseline="0" noProof="0">
              <a:ln>
                <a:noFill/>
              </a:ln>
              <a:solidFill>
                <a:srgbClr val="000000"/>
              </a:solidFill>
              <a:effectLst/>
              <a:uLnTx/>
              <a:uFillTx/>
              <a:latin typeface="Times New Roman" pitchFamily="18" charset="0"/>
              <a:ea typeface="宋体" pitchFamily="2" charset="-122"/>
              <a:cs typeface="Times New Roman" pitchFamily="18" charset="0"/>
            </a:endParaRPr>
          </a:p>
        </p:txBody>
      </p:sp>
      <p:sp>
        <p:nvSpPr>
          <p:cNvPr id="373768" name="TextBox 26"/>
          <p:cNvSpPr txBox="1">
            <a:spLocks noChangeArrowheads="1"/>
          </p:cNvSpPr>
          <p:nvPr/>
        </p:nvSpPr>
        <p:spPr bwMode="auto">
          <a:xfrm>
            <a:off x="4038600" y="4376738"/>
            <a:ext cx="150018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a:defRPr sz="2000">
                <a:solidFill>
                  <a:schemeClr val="tx1"/>
                </a:solidFill>
                <a:latin typeface="Arial" pitchFamily="34" charset="0"/>
                <a:ea typeface="宋体" pitchFamily="2" charset="-122"/>
              </a:defRPr>
            </a:lvl6pPr>
            <a:lvl7pPr>
              <a:defRPr sz="2000">
                <a:solidFill>
                  <a:schemeClr val="tx1"/>
                </a:solidFill>
                <a:latin typeface="Arial" pitchFamily="34" charset="0"/>
                <a:ea typeface="宋体" pitchFamily="2" charset="-122"/>
              </a:defRPr>
            </a:lvl7pPr>
            <a:lvl8pPr>
              <a:defRPr sz="2000">
                <a:solidFill>
                  <a:schemeClr val="tx1"/>
                </a:solidFill>
                <a:latin typeface="Arial" pitchFamily="34" charset="0"/>
                <a:ea typeface="宋体" pitchFamily="2" charset="-122"/>
              </a:defRPr>
            </a:lvl8pPr>
            <a:lvl9pPr>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1600" b="1" i="0" u="none" strike="noStrike" kern="1200" cap="none" spc="0" normalizeH="0" baseline="0" noProof="0">
                <a:ln>
                  <a:noFill/>
                </a:ln>
                <a:solidFill>
                  <a:srgbClr val="000000"/>
                </a:solidFill>
                <a:effectLst/>
                <a:uLnTx/>
                <a:uFillTx/>
                <a:latin typeface="Arial" pitchFamily="34" charset="0"/>
                <a:ea typeface="宋体" pitchFamily="2" charset="-122"/>
                <a:cs typeface="Arial" pitchFamily="34" charset="0"/>
              </a:rPr>
              <a:t>k</a:t>
            </a:r>
            <a:r>
              <a:rPr kumimoji="0" lang="en-US" altLang="zh-CN" sz="1600" b="1" i="0" u="none" strike="noStrike" kern="1200" cap="none" spc="0" normalizeH="0" baseline="-25000" noProof="0">
                <a:ln>
                  <a:noFill/>
                </a:ln>
                <a:solidFill>
                  <a:srgbClr val="000000"/>
                </a:solidFill>
                <a:effectLst/>
                <a:uLnTx/>
                <a:uFillTx/>
                <a:latin typeface="Arial" pitchFamily="34" charset="0"/>
                <a:ea typeface="宋体" pitchFamily="2" charset="-122"/>
                <a:cs typeface="Arial" pitchFamily="34" charset="0"/>
              </a:rPr>
              <a:t>//</a:t>
            </a:r>
            <a:r>
              <a:rPr kumimoji="0" lang="en-US" altLang="zh-CN" sz="1600" b="1" i="0" u="none" strike="noStrike" kern="1200" cap="none" spc="0" normalizeH="0" baseline="0" noProof="0">
                <a:ln>
                  <a:noFill/>
                </a:ln>
                <a:solidFill>
                  <a:srgbClr val="000000"/>
                </a:solidFill>
                <a:effectLst/>
                <a:uLnTx/>
                <a:uFillTx/>
                <a:latin typeface="Arial" pitchFamily="34" charset="0"/>
                <a:ea typeface="宋体" pitchFamily="2" charset="-122"/>
                <a:cs typeface="Arial" pitchFamily="34" charset="0"/>
              </a:rPr>
              <a:t> (Å</a:t>
            </a:r>
            <a:r>
              <a:rPr kumimoji="0" lang="en-US" altLang="zh-CN" sz="1600" b="1" i="0" u="none" strike="noStrike" kern="1200" cap="none" spc="0" normalizeH="0" baseline="30000" noProof="0">
                <a:ln>
                  <a:noFill/>
                </a:ln>
                <a:solidFill>
                  <a:srgbClr val="000000"/>
                </a:solidFill>
                <a:effectLst/>
                <a:uLnTx/>
                <a:uFillTx/>
                <a:latin typeface="Arial" pitchFamily="34" charset="0"/>
                <a:ea typeface="宋体" pitchFamily="2" charset="-122"/>
                <a:cs typeface="Arial" pitchFamily="34" charset="0"/>
              </a:rPr>
              <a:t>-1</a:t>
            </a:r>
            <a:r>
              <a:rPr kumimoji="0" lang="en-US" altLang="zh-CN" sz="1600" b="1" i="0" u="none" strike="noStrike" kern="1200" cap="none" spc="0" normalizeH="0" baseline="0" noProof="0">
                <a:ln>
                  <a:noFill/>
                </a:ln>
                <a:solidFill>
                  <a:srgbClr val="000000"/>
                </a:solidFill>
                <a:effectLst/>
                <a:uLnTx/>
                <a:uFillTx/>
                <a:latin typeface="Arial" pitchFamily="34" charset="0"/>
                <a:ea typeface="宋体" pitchFamily="2" charset="-122"/>
                <a:cs typeface="Arial" pitchFamily="34" charset="0"/>
              </a:rPr>
              <a:t>)</a:t>
            </a:r>
            <a:endParaRPr kumimoji="0" lang="zh-CN" altLang="en-US" sz="1600" b="1" i="0" u="none" strike="noStrike" kern="1200" cap="none" spc="0" normalizeH="0" baseline="-25000" noProof="0">
              <a:ln>
                <a:noFill/>
              </a:ln>
              <a:solidFill>
                <a:srgbClr val="000000"/>
              </a:solidFill>
              <a:effectLst/>
              <a:uLnTx/>
              <a:uFillTx/>
              <a:latin typeface="Arial" pitchFamily="34" charset="0"/>
              <a:ea typeface="宋体" pitchFamily="2" charset="-122"/>
              <a:cs typeface="Arial" pitchFamily="34" charset="0"/>
            </a:endParaRPr>
          </a:p>
        </p:txBody>
      </p:sp>
      <p:sp>
        <p:nvSpPr>
          <p:cNvPr id="373769" name="TextBox 27"/>
          <p:cNvSpPr txBox="1">
            <a:spLocks noChangeArrowheads="1"/>
          </p:cNvSpPr>
          <p:nvPr/>
        </p:nvSpPr>
        <p:spPr bwMode="auto">
          <a:xfrm>
            <a:off x="5762625" y="4376738"/>
            <a:ext cx="150018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a:defRPr sz="2000">
                <a:solidFill>
                  <a:schemeClr val="tx1"/>
                </a:solidFill>
                <a:latin typeface="Arial" pitchFamily="34" charset="0"/>
                <a:ea typeface="宋体" pitchFamily="2" charset="-122"/>
              </a:defRPr>
            </a:lvl6pPr>
            <a:lvl7pPr>
              <a:defRPr sz="2000">
                <a:solidFill>
                  <a:schemeClr val="tx1"/>
                </a:solidFill>
                <a:latin typeface="Arial" pitchFamily="34" charset="0"/>
                <a:ea typeface="宋体" pitchFamily="2" charset="-122"/>
              </a:defRPr>
            </a:lvl7pPr>
            <a:lvl8pPr>
              <a:defRPr sz="2000">
                <a:solidFill>
                  <a:schemeClr val="tx1"/>
                </a:solidFill>
                <a:latin typeface="Arial" pitchFamily="34" charset="0"/>
                <a:ea typeface="宋体" pitchFamily="2" charset="-122"/>
              </a:defRPr>
            </a:lvl8pPr>
            <a:lvl9pPr>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1600" b="1" i="0" u="none" strike="noStrike" kern="1200" cap="none" spc="0" normalizeH="0" baseline="0" noProof="0">
                <a:ln>
                  <a:noFill/>
                </a:ln>
                <a:solidFill>
                  <a:srgbClr val="000000"/>
                </a:solidFill>
                <a:effectLst/>
                <a:uLnTx/>
                <a:uFillTx/>
                <a:latin typeface="Arial" pitchFamily="34" charset="0"/>
                <a:ea typeface="宋体" pitchFamily="2" charset="-122"/>
                <a:cs typeface="Arial" pitchFamily="34" charset="0"/>
              </a:rPr>
              <a:t>k</a:t>
            </a:r>
            <a:r>
              <a:rPr kumimoji="0" lang="en-US" altLang="zh-CN" sz="1600" b="1" i="0" u="none" strike="noStrike" kern="1200" cap="none" spc="0" normalizeH="0" baseline="-25000" noProof="0">
                <a:ln>
                  <a:noFill/>
                </a:ln>
                <a:solidFill>
                  <a:srgbClr val="000000"/>
                </a:solidFill>
                <a:effectLst/>
                <a:uLnTx/>
                <a:uFillTx/>
                <a:latin typeface="Arial" pitchFamily="34" charset="0"/>
                <a:ea typeface="宋体" pitchFamily="2" charset="-122"/>
                <a:cs typeface="Arial" pitchFamily="34" charset="0"/>
              </a:rPr>
              <a:t>//</a:t>
            </a:r>
            <a:r>
              <a:rPr kumimoji="0" lang="en-US" altLang="zh-CN" sz="1600" b="1" i="0" u="none" strike="noStrike" kern="1200" cap="none" spc="0" normalizeH="0" baseline="0" noProof="0">
                <a:ln>
                  <a:noFill/>
                </a:ln>
                <a:solidFill>
                  <a:srgbClr val="000000"/>
                </a:solidFill>
                <a:effectLst/>
                <a:uLnTx/>
                <a:uFillTx/>
                <a:latin typeface="Arial" pitchFamily="34" charset="0"/>
                <a:ea typeface="宋体" pitchFamily="2" charset="-122"/>
                <a:cs typeface="Arial" pitchFamily="34" charset="0"/>
              </a:rPr>
              <a:t> (Å</a:t>
            </a:r>
            <a:r>
              <a:rPr kumimoji="0" lang="en-US" altLang="zh-CN" sz="1600" b="1" i="0" u="none" strike="noStrike" kern="1200" cap="none" spc="0" normalizeH="0" baseline="30000" noProof="0">
                <a:ln>
                  <a:noFill/>
                </a:ln>
                <a:solidFill>
                  <a:srgbClr val="000000"/>
                </a:solidFill>
                <a:effectLst/>
                <a:uLnTx/>
                <a:uFillTx/>
                <a:latin typeface="Arial" pitchFamily="34" charset="0"/>
                <a:ea typeface="宋体" pitchFamily="2" charset="-122"/>
                <a:cs typeface="Arial" pitchFamily="34" charset="0"/>
              </a:rPr>
              <a:t>-1</a:t>
            </a:r>
            <a:r>
              <a:rPr kumimoji="0" lang="en-US" altLang="zh-CN" sz="1600" b="1" i="0" u="none" strike="noStrike" kern="1200" cap="none" spc="0" normalizeH="0" baseline="0" noProof="0">
                <a:ln>
                  <a:noFill/>
                </a:ln>
                <a:solidFill>
                  <a:srgbClr val="000000"/>
                </a:solidFill>
                <a:effectLst/>
                <a:uLnTx/>
                <a:uFillTx/>
                <a:latin typeface="Arial" pitchFamily="34" charset="0"/>
                <a:ea typeface="宋体" pitchFamily="2" charset="-122"/>
                <a:cs typeface="Arial" pitchFamily="34" charset="0"/>
              </a:rPr>
              <a:t>)</a:t>
            </a:r>
            <a:endParaRPr kumimoji="0" lang="zh-CN" altLang="en-US" sz="1600" b="1" i="0" u="none" strike="noStrike" kern="1200" cap="none" spc="0" normalizeH="0" baseline="-25000" noProof="0">
              <a:ln>
                <a:noFill/>
              </a:ln>
              <a:solidFill>
                <a:srgbClr val="000000"/>
              </a:solidFill>
              <a:effectLst/>
              <a:uLnTx/>
              <a:uFillTx/>
              <a:latin typeface="Arial" pitchFamily="34" charset="0"/>
              <a:ea typeface="宋体" pitchFamily="2" charset="-122"/>
              <a:cs typeface="Arial" pitchFamily="34" charset="0"/>
            </a:endParaRPr>
          </a:p>
        </p:txBody>
      </p:sp>
      <p:sp>
        <p:nvSpPr>
          <p:cNvPr id="373770" name="TextBox 28"/>
          <p:cNvSpPr txBox="1">
            <a:spLocks noChangeArrowheads="1"/>
          </p:cNvSpPr>
          <p:nvPr/>
        </p:nvSpPr>
        <p:spPr bwMode="auto">
          <a:xfrm>
            <a:off x="7481888" y="4376738"/>
            <a:ext cx="150018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a:defRPr sz="2000">
                <a:solidFill>
                  <a:schemeClr val="tx1"/>
                </a:solidFill>
                <a:latin typeface="Arial" pitchFamily="34" charset="0"/>
                <a:ea typeface="宋体" pitchFamily="2" charset="-122"/>
              </a:defRPr>
            </a:lvl6pPr>
            <a:lvl7pPr>
              <a:defRPr sz="2000">
                <a:solidFill>
                  <a:schemeClr val="tx1"/>
                </a:solidFill>
                <a:latin typeface="Arial" pitchFamily="34" charset="0"/>
                <a:ea typeface="宋体" pitchFamily="2" charset="-122"/>
              </a:defRPr>
            </a:lvl7pPr>
            <a:lvl8pPr>
              <a:defRPr sz="2000">
                <a:solidFill>
                  <a:schemeClr val="tx1"/>
                </a:solidFill>
                <a:latin typeface="Arial" pitchFamily="34" charset="0"/>
                <a:ea typeface="宋体" pitchFamily="2" charset="-122"/>
              </a:defRPr>
            </a:lvl8pPr>
            <a:lvl9pPr>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1600" b="1" i="0" u="none" strike="noStrike" kern="1200" cap="none" spc="0" normalizeH="0" baseline="0" noProof="0">
                <a:ln>
                  <a:noFill/>
                </a:ln>
                <a:solidFill>
                  <a:srgbClr val="000000"/>
                </a:solidFill>
                <a:effectLst/>
                <a:uLnTx/>
                <a:uFillTx/>
                <a:latin typeface="Arial" pitchFamily="34" charset="0"/>
                <a:ea typeface="宋体" pitchFamily="2" charset="-122"/>
                <a:cs typeface="Arial" pitchFamily="34" charset="0"/>
              </a:rPr>
              <a:t>k</a:t>
            </a:r>
            <a:r>
              <a:rPr kumimoji="0" lang="en-US" altLang="zh-CN" sz="1600" b="1" i="0" u="none" strike="noStrike" kern="1200" cap="none" spc="0" normalizeH="0" baseline="-25000" noProof="0">
                <a:ln>
                  <a:noFill/>
                </a:ln>
                <a:solidFill>
                  <a:srgbClr val="000000"/>
                </a:solidFill>
                <a:effectLst/>
                <a:uLnTx/>
                <a:uFillTx/>
                <a:latin typeface="Arial" pitchFamily="34" charset="0"/>
                <a:ea typeface="宋体" pitchFamily="2" charset="-122"/>
                <a:cs typeface="Arial" pitchFamily="34" charset="0"/>
              </a:rPr>
              <a:t>//</a:t>
            </a:r>
            <a:r>
              <a:rPr kumimoji="0" lang="en-US" altLang="zh-CN" sz="1600" b="1" i="0" u="none" strike="noStrike" kern="1200" cap="none" spc="0" normalizeH="0" baseline="0" noProof="0">
                <a:ln>
                  <a:noFill/>
                </a:ln>
                <a:solidFill>
                  <a:srgbClr val="000000"/>
                </a:solidFill>
                <a:effectLst/>
                <a:uLnTx/>
                <a:uFillTx/>
                <a:latin typeface="Arial" pitchFamily="34" charset="0"/>
                <a:ea typeface="宋体" pitchFamily="2" charset="-122"/>
                <a:cs typeface="Arial" pitchFamily="34" charset="0"/>
              </a:rPr>
              <a:t> (Å</a:t>
            </a:r>
            <a:r>
              <a:rPr kumimoji="0" lang="en-US" altLang="zh-CN" sz="1600" b="1" i="0" u="none" strike="noStrike" kern="1200" cap="none" spc="0" normalizeH="0" baseline="30000" noProof="0">
                <a:ln>
                  <a:noFill/>
                </a:ln>
                <a:solidFill>
                  <a:srgbClr val="000000"/>
                </a:solidFill>
                <a:effectLst/>
                <a:uLnTx/>
                <a:uFillTx/>
                <a:latin typeface="Arial" pitchFamily="34" charset="0"/>
                <a:ea typeface="宋体" pitchFamily="2" charset="-122"/>
                <a:cs typeface="Arial" pitchFamily="34" charset="0"/>
              </a:rPr>
              <a:t>-1</a:t>
            </a:r>
            <a:r>
              <a:rPr kumimoji="0" lang="en-US" altLang="zh-CN" sz="1600" b="1" i="0" u="none" strike="noStrike" kern="1200" cap="none" spc="0" normalizeH="0" baseline="0" noProof="0">
                <a:ln>
                  <a:noFill/>
                </a:ln>
                <a:solidFill>
                  <a:srgbClr val="000000"/>
                </a:solidFill>
                <a:effectLst/>
                <a:uLnTx/>
                <a:uFillTx/>
                <a:latin typeface="Arial" pitchFamily="34" charset="0"/>
                <a:ea typeface="宋体" pitchFamily="2" charset="-122"/>
                <a:cs typeface="Arial" pitchFamily="34" charset="0"/>
              </a:rPr>
              <a:t>)</a:t>
            </a:r>
            <a:endParaRPr kumimoji="0" lang="zh-CN" altLang="en-US" sz="1600" b="1" i="0" u="none" strike="noStrike" kern="1200" cap="none" spc="0" normalizeH="0" baseline="-25000" noProof="0">
              <a:ln>
                <a:noFill/>
              </a:ln>
              <a:solidFill>
                <a:srgbClr val="000000"/>
              </a:solidFill>
              <a:effectLst/>
              <a:uLnTx/>
              <a:uFillTx/>
              <a:latin typeface="Arial" pitchFamily="34" charset="0"/>
              <a:ea typeface="宋体" pitchFamily="2" charset="-122"/>
              <a:cs typeface="Arial" pitchFamily="34" charset="0"/>
            </a:endParaRPr>
          </a:p>
        </p:txBody>
      </p:sp>
      <p:sp>
        <p:nvSpPr>
          <p:cNvPr id="373771" name="TextBox 46"/>
          <p:cNvSpPr txBox="1">
            <a:spLocks noChangeArrowheads="1"/>
          </p:cNvSpPr>
          <p:nvPr/>
        </p:nvSpPr>
        <p:spPr bwMode="auto">
          <a:xfrm>
            <a:off x="4330700" y="3798888"/>
            <a:ext cx="10429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a:defRPr sz="2000">
                <a:solidFill>
                  <a:schemeClr val="tx1"/>
                </a:solidFill>
                <a:latin typeface="Arial" pitchFamily="34" charset="0"/>
                <a:ea typeface="宋体" pitchFamily="2" charset="-122"/>
              </a:defRPr>
            </a:lvl6pPr>
            <a:lvl7pPr>
              <a:defRPr sz="2000">
                <a:solidFill>
                  <a:schemeClr val="tx1"/>
                </a:solidFill>
                <a:latin typeface="Arial" pitchFamily="34" charset="0"/>
                <a:ea typeface="宋体" pitchFamily="2" charset="-122"/>
              </a:defRPr>
            </a:lvl7pPr>
            <a:lvl8pPr>
              <a:defRPr sz="2000">
                <a:solidFill>
                  <a:schemeClr val="tx1"/>
                </a:solidFill>
                <a:latin typeface="Arial" pitchFamily="34" charset="0"/>
                <a:ea typeface="宋体" pitchFamily="2" charset="-122"/>
              </a:defRPr>
            </a:lvl8pPr>
            <a:lvl9pPr>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2400" b="1" i="0" u="none" strike="noStrike" kern="1200" cap="none" spc="0" normalizeH="0" baseline="0" noProof="0">
                <a:ln>
                  <a:noFill/>
                </a:ln>
                <a:solidFill>
                  <a:srgbClr val="FFFFFF"/>
                </a:solidFill>
                <a:effectLst/>
                <a:uLnTx/>
                <a:uFillTx/>
                <a:latin typeface="Calibri" pitchFamily="34" charset="0"/>
                <a:ea typeface="宋体" pitchFamily="2" charset="-122"/>
                <a:cs typeface="Arial" pitchFamily="34" charset="0"/>
              </a:rPr>
              <a:t>3 QL</a:t>
            </a:r>
            <a:endParaRPr kumimoji="0" lang="zh-CN" altLang="en-US" sz="2400" b="1" i="0" u="none" strike="noStrike" kern="1200" cap="none" spc="0" normalizeH="0" baseline="0" noProof="0">
              <a:ln>
                <a:noFill/>
              </a:ln>
              <a:solidFill>
                <a:srgbClr val="FFFFFF"/>
              </a:solidFill>
              <a:effectLst/>
              <a:uLnTx/>
              <a:uFillTx/>
              <a:latin typeface="Calibri" pitchFamily="34" charset="0"/>
              <a:ea typeface="宋体" pitchFamily="2" charset="-122"/>
              <a:cs typeface="Arial" pitchFamily="34" charset="0"/>
            </a:endParaRPr>
          </a:p>
        </p:txBody>
      </p:sp>
      <p:sp>
        <p:nvSpPr>
          <p:cNvPr id="373772" name="TextBox 47"/>
          <p:cNvSpPr txBox="1">
            <a:spLocks noChangeArrowheads="1"/>
          </p:cNvSpPr>
          <p:nvPr/>
        </p:nvSpPr>
        <p:spPr bwMode="auto">
          <a:xfrm>
            <a:off x="6054725" y="3794125"/>
            <a:ext cx="10429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a:defRPr sz="2000">
                <a:solidFill>
                  <a:schemeClr val="tx1"/>
                </a:solidFill>
                <a:latin typeface="Arial" pitchFamily="34" charset="0"/>
                <a:ea typeface="宋体" pitchFamily="2" charset="-122"/>
              </a:defRPr>
            </a:lvl6pPr>
            <a:lvl7pPr>
              <a:defRPr sz="2000">
                <a:solidFill>
                  <a:schemeClr val="tx1"/>
                </a:solidFill>
                <a:latin typeface="Arial" pitchFamily="34" charset="0"/>
                <a:ea typeface="宋体" pitchFamily="2" charset="-122"/>
              </a:defRPr>
            </a:lvl7pPr>
            <a:lvl8pPr>
              <a:defRPr sz="2000">
                <a:solidFill>
                  <a:schemeClr val="tx1"/>
                </a:solidFill>
                <a:latin typeface="Arial" pitchFamily="34" charset="0"/>
                <a:ea typeface="宋体" pitchFamily="2" charset="-122"/>
              </a:defRPr>
            </a:lvl8pPr>
            <a:lvl9pPr>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2400" b="1" i="0" u="none" strike="noStrike" kern="1200" cap="none" spc="0" normalizeH="0" baseline="0" noProof="0">
                <a:ln>
                  <a:noFill/>
                </a:ln>
                <a:solidFill>
                  <a:srgbClr val="FFFFFF"/>
                </a:solidFill>
                <a:effectLst/>
                <a:uLnTx/>
                <a:uFillTx/>
                <a:latin typeface="Calibri" pitchFamily="34" charset="0"/>
                <a:ea typeface="宋体" pitchFamily="2" charset="-122"/>
                <a:cs typeface="Arial" pitchFamily="34" charset="0"/>
              </a:rPr>
              <a:t>5 QL</a:t>
            </a:r>
            <a:endParaRPr kumimoji="0" lang="zh-CN" altLang="en-US" sz="2400" b="1" i="0" u="none" strike="noStrike" kern="1200" cap="none" spc="0" normalizeH="0" baseline="0" noProof="0">
              <a:ln>
                <a:noFill/>
              </a:ln>
              <a:solidFill>
                <a:srgbClr val="FFFFFF"/>
              </a:solidFill>
              <a:effectLst/>
              <a:uLnTx/>
              <a:uFillTx/>
              <a:latin typeface="Calibri" pitchFamily="34" charset="0"/>
              <a:ea typeface="宋体" pitchFamily="2" charset="-122"/>
              <a:cs typeface="Arial" pitchFamily="34" charset="0"/>
            </a:endParaRPr>
          </a:p>
        </p:txBody>
      </p:sp>
      <p:sp>
        <p:nvSpPr>
          <p:cNvPr id="373773" name="TextBox 48"/>
          <p:cNvSpPr txBox="1">
            <a:spLocks noChangeArrowheads="1"/>
          </p:cNvSpPr>
          <p:nvPr/>
        </p:nvSpPr>
        <p:spPr bwMode="auto">
          <a:xfrm>
            <a:off x="7783513" y="3573016"/>
            <a:ext cx="10429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a:defRPr sz="2000">
                <a:solidFill>
                  <a:schemeClr val="tx1"/>
                </a:solidFill>
                <a:latin typeface="Arial" pitchFamily="34" charset="0"/>
                <a:ea typeface="宋体" pitchFamily="2" charset="-122"/>
              </a:defRPr>
            </a:lvl6pPr>
            <a:lvl7pPr>
              <a:defRPr sz="2000">
                <a:solidFill>
                  <a:schemeClr val="tx1"/>
                </a:solidFill>
                <a:latin typeface="Arial" pitchFamily="34" charset="0"/>
                <a:ea typeface="宋体" pitchFamily="2" charset="-122"/>
              </a:defRPr>
            </a:lvl7pPr>
            <a:lvl8pPr>
              <a:defRPr sz="2000">
                <a:solidFill>
                  <a:schemeClr val="tx1"/>
                </a:solidFill>
                <a:latin typeface="Arial" pitchFamily="34" charset="0"/>
                <a:ea typeface="宋体" pitchFamily="2" charset="-122"/>
              </a:defRPr>
            </a:lvl8pPr>
            <a:lvl9pPr>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3200" b="1" i="0" u="none" strike="noStrike" kern="1200" cap="none" spc="0" normalizeH="0" baseline="0" noProof="0" dirty="0">
                <a:ln>
                  <a:noFill/>
                </a:ln>
                <a:solidFill>
                  <a:srgbClr val="00FFFF"/>
                </a:solidFill>
                <a:effectLst/>
                <a:uLnTx/>
                <a:uFillTx/>
                <a:latin typeface="Calibri" pitchFamily="34" charset="0"/>
                <a:ea typeface="宋体" pitchFamily="2" charset="-122"/>
                <a:cs typeface="Arial" pitchFamily="34" charset="0"/>
              </a:rPr>
              <a:t>6 QL</a:t>
            </a:r>
            <a:endParaRPr kumimoji="0" lang="zh-CN" altLang="en-US" sz="3200" b="1" i="0" u="none" strike="noStrike" kern="1200" cap="none" spc="0" normalizeH="0" baseline="0" noProof="0" dirty="0">
              <a:ln>
                <a:noFill/>
              </a:ln>
              <a:solidFill>
                <a:srgbClr val="00FFFF"/>
              </a:solidFill>
              <a:effectLst/>
              <a:uLnTx/>
              <a:uFillTx/>
              <a:latin typeface="Calibri" pitchFamily="34" charset="0"/>
              <a:ea typeface="宋体" pitchFamily="2" charset="-122"/>
              <a:cs typeface="Arial" pitchFamily="34" charset="0"/>
            </a:endParaRPr>
          </a:p>
        </p:txBody>
      </p:sp>
      <p:sp>
        <p:nvSpPr>
          <p:cNvPr id="373774" name="TextBox 11"/>
          <p:cNvSpPr txBox="1">
            <a:spLocks noChangeArrowheads="1"/>
          </p:cNvSpPr>
          <p:nvPr/>
        </p:nvSpPr>
        <p:spPr bwMode="auto">
          <a:xfrm rot="-5400000">
            <a:off x="-774700" y="3017838"/>
            <a:ext cx="18573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a:defRPr sz="2000">
                <a:solidFill>
                  <a:schemeClr val="tx1"/>
                </a:solidFill>
                <a:latin typeface="Arial" pitchFamily="34" charset="0"/>
                <a:ea typeface="宋体" pitchFamily="2" charset="-122"/>
              </a:defRPr>
            </a:lvl6pPr>
            <a:lvl7pPr>
              <a:defRPr sz="2000">
                <a:solidFill>
                  <a:schemeClr val="tx1"/>
                </a:solidFill>
                <a:latin typeface="Arial" pitchFamily="34" charset="0"/>
                <a:ea typeface="宋体" pitchFamily="2" charset="-122"/>
              </a:defRPr>
            </a:lvl7pPr>
            <a:lvl8pPr>
              <a:defRPr sz="2000">
                <a:solidFill>
                  <a:schemeClr val="tx1"/>
                </a:solidFill>
                <a:latin typeface="Arial" pitchFamily="34" charset="0"/>
                <a:ea typeface="宋体" pitchFamily="2" charset="-122"/>
              </a:defRPr>
            </a:lvl8pPr>
            <a:lvl9pPr>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1400" b="0" i="0" u="none" strike="noStrike" kern="1200" cap="none" spc="0" normalizeH="0" baseline="0" noProof="0">
                <a:ln>
                  <a:noFill/>
                </a:ln>
                <a:solidFill>
                  <a:srgbClr val="000000"/>
                </a:solidFill>
                <a:effectLst/>
                <a:uLnTx/>
                <a:uFillTx/>
                <a:latin typeface="Arial" pitchFamily="34" charset="0"/>
                <a:ea typeface="宋体" pitchFamily="2" charset="-122"/>
                <a:cs typeface="Arial" pitchFamily="34" charset="0"/>
              </a:rPr>
              <a:t>Binding Energy (eV)</a:t>
            </a:r>
            <a:endParaRPr kumimoji="0" lang="zh-CN" altLang="en-US" sz="1400" b="0" i="0" u="none" strike="noStrike" kern="1200" cap="none" spc="0" normalizeH="0" baseline="-25000" noProof="0">
              <a:ln>
                <a:noFill/>
              </a:ln>
              <a:solidFill>
                <a:srgbClr val="000000"/>
              </a:solidFill>
              <a:effectLst/>
              <a:uLnTx/>
              <a:uFillTx/>
              <a:latin typeface="Arial" pitchFamily="34" charset="0"/>
              <a:ea typeface="宋体" pitchFamily="2" charset="-122"/>
              <a:cs typeface="Arial" pitchFamily="34" charset="0"/>
            </a:endParaRPr>
          </a:p>
        </p:txBody>
      </p:sp>
      <p:sp>
        <p:nvSpPr>
          <p:cNvPr id="373775" name="TextBox 44"/>
          <p:cNvSpPr txBox="1">
            <a:spLocks noChangeArrowheads="1"/>
          </p:cNvSpPr>
          <p:nvPr/>
        </p:nvSpPr>
        <p:spPr bwMode="auto">
          <a:xfrm>
            <a:off x="1046163" y="3811588"/>
            <a:ext cx="6048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a:defRPr sz="2000">
                <a:solidFill>
                  <a:schemeClr val="tx1"/>
                </a:solidFill>
                <a:latin typeface="Arial" pitchFamily="34" charset="0"/>
                <a:ea typeface="宋体" pitchFamily="2" charset="-122"/>
              </a:defRPr>
            </a:lvl6pPr>
            <a:lvl7pPr>
              <a:defRPr sz="2000">
                <a:solidFill>
                  <a:schemeClr val="tx1"/>
                </a:solidFill>
                <a:latin typeface="Arial" pitchFamily="34" charset="0"/>
                <a:ea typeface="宋体" pitchFamily="2" charset="-122"/>
              </a:defRPr>
            </a:lvl7pPr>
            <a:lvl8pPr>
              <a:defRPr sz="2000">
                <a:solidFill>
                  <a:schemeClr val="tx1"/>
                </a:solidFill>
                <a:latin typeface="Arial" pitchFamily="34" charset="0"/>
                <a:ea typeface="宋体" pitchFamily="2" charset="-122"/>
              </a:defRPr>
            </a:lvl8pPr>
            <a:lvl9pPr>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1800" b="0" i="0" u="none" strike="noStrike" kern="1200" cap="none" spc="0" normalizeH="0" baseline="0" noProof="0">
                <a:ln>
                  <a:noFill/>
                </a:ln>
                <a:solidFill>
                  <a:srgbClr val="FFFFFF"/>
                </a:solidFill>
                <a:effectLst/>
                <a:uLnTx/>
                <a:uFillTx/>
                <a:latin typeface="Calibri" pitchFamily="34" charset="0"/>
                <a:ea typeface="宋体" pitchFamily="2" charset="-122"/>
                <a:cs typeface="Arial" pitchFamily="34" charset="0"/>
              </a:rPr>
              <a:t>1QL</a:t>
            </a:r>
            <a:endParaRPr kumimoji="0" lang="zh-CN" altLang="en-US" sz="1800" b="0" i="0" u="none" strike="noStrike" kern="1200" cap="none" spc="0" normalizeH="0" baseline="0" noProof="0">
              <a:ln>
                <a:noFill/>
              </a:ln>
              <a:solidFill>
                <a:srgbClr val="FFFFFF"/>
              </a:solidFill>
              <a:effectLst/>
              <a:uLnTx/>
              <a:uFillTx/>
              <a:latin typeface="Calibri" pitchFamily="34" charset="0"/>
              <a:ea typeface="宋体" pitchFamily="2" charset="-122"/>
              <a:cs typeface="Arial" pitchFamily="34" charset="0"/>
            </a:endParaRPr>
          </a:p>
        </p:txBody>
      </p:sp>
      <p:sp>
        <p:nvSpPr>
          <p:cNvPr id="373776" name="TextBox 45"/>
          <p:cNvSpPr txBox="1">
            <a:spLocks noChangeArrowheads="1"/>
          </p:cNvSpPr>
          <p:nvPr/>
        </p:nvSpPr>
        <p:spPr bwMode="auto">
          <a:xfrm>
            <a:off x="2611438" y="3794125"/>
            <a:ext cx="10429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a:defRPr sz="2000">
                <a:solidFill>
                  <a:schemeClr val="tx1"/>
                </a:solidFill>
                <a:latin typeface="Arial" pitchFamily="34" charset="0"/>
                <a:ea typeface="宋体" pitchFamily="2" charset="-122"/>
              </a:defRPr>
            </a:lvl6pPr>
            <a:lvl7pPr>
              <a:defRPr sz="2000">
                <a:solidFill>
                  <a:schemeClr val="tx1"/>
                </a:solidFill>
                <a:latin typeface="Arial" pitchFamily="34" charset="0"/>
                <a:ea typeface="宋体" pitchFamily="2" charset="-122"/>
              </a:defRPr>
            </a:lvl7pPr>
            <a:lvl8pPr>
              <a:defRPr sz="2000">
                <a:solidFill>
                  <a:schemeClr val="tx1"/>
                </a:solidFill>
                <a:latin typeface="Arial" pitchFamily="34" charset="0"/>
                <a:ea typeface="宋体" pitchFamily="2" charset="-122"/>
              </a:defRPr>
            </a:lvl8pPr>
            <a:lvl9pPr>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2400" b="1" i="0" u="none" strike="noStrike" kern="1200" cap="none" spc="0" normalizeH="0" baseline="0" noProof="0">
                <a:ln>
                  <a:noFill/>
                </a:ln>
                <a:solidFill>
                  <a:srgbClr val="FFFFFF"/>
                </a:solidFill>
                <a:effectLst/>
                <a:uLnTx/>
                <a:uFillTx/>
                <a:latin typeface="Calibri" pitchFamily="34" charset="0"/>
                <a:ea typeface="宋体" pitchFamily="2" charset="-122"/>
                <a:cs typeface="Arial" pitchFamily="34" charset="0"/>
              </a:rPr>
              <a:t>2 QL</a:t>
            </a:r>
            <a:endParaRPr kumimoji="0" lang="zh-CN" altLang="en-US" sz="2400" b="1" i="0" u="none" strike="noStrike" kern="1200" cap="none" spc="0" normalizeH="0" baseline="0" noProof="0">
              <a:ln>
                <a:noFill/>
              </a:ln>
              <a:solidFill>
                <a:srgbClr val="FFFFFF"/>
              </a:solidFill>
              <a:effectLst/>
              <a:uLnTx/>
              <a:uFillTx/>
              <a:latin typeface="Calibri" pitchFamily="34" charset="0"/>
              <a:ea typeface="宋体" pitchFamily="2" charset="-122"/>
              <a:cs typeface="Arial" pitchFamily="34" charset="0"/>
            </a:endParaRPr>
          </a:p>
        </p:txBody>
      </p:sp>
      <p:sp>
        <p:nvSpPr>
          <p:cNvPr id="373777" name="TextBox 25"/>
          <p:cNvSpPr txBox="1">
            <a:spLocks noChangeArrowheads="1"/>
          </p:cNvSpPr>
          <p:nvPr/>
        </p:nvSpPr>
        <p:spPr bwMode="auto">
          <a:xfrm>
            <a:off x="2305050" y="4376738"/>
            <a:ext cx="150018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a:defRPr sz="2000">
                <a:solidFill>
                  <a:schemeClr val="tx1"/>
                </a:solidFill>
                <a:latin typeface="Arial" pitchFamily="34" charset="0"/>
                <a:ea typeface="宋体" pitchFamily="2" charset="-122"/>
              </a:defRPr>
            </a:lvl6pPr>
            <a:lvl7pPr>
              <a:defRPr sz="2000">
                <a:solidFill>
                  <a:schemeClr val="tx1"/>
                </a:solidFill>
                <a:latin typeface="Arial" pitchFamily="34" charset="0"/>
                <a:ea typeface="宋体" pitchFamily="2" charset="-122"/>
              </a:defRPr>
            </a:lvl7pPr>
            <a:lvl8pPr>
              <a:defRPr sz="2000">
                <a:solidFill>
                  <a:schemeClr val="tx1"/>
                </a:solidFill>
                <a:latin typeface="Arial" pitchFamily="34" charset="0"/>
                <a:ea typeface="宋体" pitchFamily="2" charset="-122"/>
              </a:defRPr>
            </a:lvl8pPr>
            <a:lvl9pPr>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1600" b="1" i="0" u="none" strike="noStrike" kern="1200" cap="none" spc="0" normalizeH="0" baseline="0" noProof="0">
                <a:ln>
                  <a:noFill/>
                </a:ln>
                <a:solidFill>
                  <a:srgbClr val="000000"/>
                </a:solidFill>
                <a:effectLst/>
                <a:uLnTx/>
                <a:uFillTx/>
                <a:latin typeface="Arial" pitchFamily="34" charset="0"/>
                <a:ea typeface="宋体" pitchFamily="2" charset="-122"/>
                <a:cs typeface="Arial" pitchFamily="34" charset="0"/>
              </a:rPr>
              <a:t>k</a:t>
            </a:r>
            <a:r>
              <a:rPr kumimoji="0" lang="en-US" altLang="zh-CN" sz="1600" b="1" i="0" u="none" strike="noStrike" kern="1200" cap="none" spc="0" normalizeH="0" baseline="-25000" noProof="0">
                <a:ln>
                  <a:noFill/>
                </a:ln>
                <a:solidFill>
                  <a:srgbClr val="000000"/>
                </a:solidFill>
                <a:effectLst/>
                <a:uLnTx/>
                <a:uFillTx/>
                <a:latin typeface="Arial" pitchFamily="34" charset="0"/>
                <a:ea typeface="宋体" pitchFamily="2" charset="-122"/>
                <a:cs typeface="Arial" pitchFamily="34" charset="0"/>
              </a:rPr>
              <a:t>//</a:t>
            </a:r>
            <a:r>
              <a:rPr kumimoji="0" lang="en-US" altLang="zh-CN" sz="1600" b="1" i="0" u="none" strike="noStrike" kern="1200" cap="none" spc="0" normalizeH="0" baseline="0" noProof="0">
                <a:ln>
                  <a:noFill/>
                </a:ln>
                <a:solidFill>
                  <a:srgbClr val="000000"/>
                </a:solidFill>
                <a:effectLst/>
                <a:uLnTx/>
                <a:uFillTx/>
                <a:latin typeface="Arial" pitchFamily="34" charset="0"/>
                <a:ea typeface="宋体" pitchFamily="2" charset="-122"/>
                <a:cs typeface="Arial" pitchFamily="34" charset="0"/>
              </a:rPr>
              <a:t> (Å</a:t>
            </a:r>
            <a:r>
              <a:rPr kumimoji="0" lang="en-US" altLang="zh-CN" sz="1600" b="1" i="0" u="none" strike="noStrike" kern="1200" cap="none" spc="0" normalizeH="0" baseline="30000" noProof="0">
                <a:ln>
                  <a:noFill/>
                </a:ln>
                <a:solidFill>
                  <a:srgbClr val="000000"/>
                </a:solidFill>
                <a:effectLst/>
                <a:uLnTx/>
                <a:uFillTx/>
                <a:latin typeface="Arial" pitchFamily="34" charset="0"/>
                <a:ea typeface="宋体" pitchFamily="2" charset="-122"/>
                <a:cs typeface="Arial" pitchFamily="34" charset="0"/>
              </a:rPr>
              <a:t>-1</a:t>
            </a:r>
            <a:r>
              <a:rPr kumimoji="0" lang="en-US" altLang="zh-CN" sz="1600" b="1" i="0" u="none" strike="noStrike" kern="1200" cap="none" spc="0" normalizeH="0" baseline="0" noProof="0">
                <a:ln>
                  <a:noFill/>
                </a:ln>
                <a:solidFill>
                  <a:srgbClr val="000000"/>
                </a:solidFill>
                <a:effectLst/>
                <a:uLnTx/>
                <a:uFillTx/>
                <a:latin typeface="Arial" pitchFamily="34" charset="0"/>
                <a:ea typeface="宋体" pitchFamily="2" charset="-122"/>
                <a:cs typeface="Arial" pitchFamily="34" charset="0"/>
              </a:rPr>
              <a:t>)</a:t>
            </a:r>
            <a:endParaRPr kumimoji="0" lang="zh-CN" altLang="en-US" sz="1600" b="1" i="0" u="none" strike="noStrike" kern="1200" cap="none" spc="0" normalizeH="0" baseline="-25000" noProof="0">
              <a:ln>
                <a:noFill/>
              </a:ln>
              <a:solidFill>
                <a:srgbClr val="000000"/>
              </a:solidFill>
              <a:effectLst/>
              <a:uLnTx/>
              <a:uFillTx/>
              <a:latin typeface="Arial" pitchFamily="34" charset="0"/>
              <a:ea typeface="宋体" pitchFamily="2" charset="-122"/>
              <a:cs typeface="Arial" pitchFamily="34" charset="0"/>
            </a:endParaRPr>
          </a:p>
        </p:txBody>
      </p:sp>
      <p:pic>
        <p:nvPicPr>
          <p:cNvPr id="373778" name="Picture 10" descr="C:\Documents and Settings\Administrator\桌面\Ms_BiSefilm\figures\fig2a_c.jpg"/>
          <p:cNvPicPr>
            <a:picLocks noChangeAspect="1" noChangeArrowheads="1"/>
          </p:cNvPicPr>
          <p:nvPr/>
        </p:nvPicPr>
        <p:blipFill>
          <a:blip r:embed="rId7">
            <a:extLst>
              <a:ext uri="{28A0092B-C50C-407E-A947-70E740481C1C}">
                <a14:useLocalDpi xmlns:a14="http://schemas.microsoft.com/office/drawing/2010/main" val="0"/>
              </a:ext>
            </a:extLst>
          </a:blip>
          <a:srcRect r="4382"/>
          <a:stretch>
            <a:fillRect/>
          </a:stretch>
        </p:blipFill>
        <p:spPr bwMode="auto">
          <a:xfrm>
            <a:off x="285750" y="1743075"/>
            <a:ext cx="1928813" cy="274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3779" name="TextBox 10"/>
          <p:cNvSpPr txBox="1">
            <a:spLocks noChangeArrowheads="1"/>
          </p:cNvSpPr>
          <p:nvPr/>
        </p:nvSpPr>
        <p:spPr bwMode="auto">
          <a:xfrm>
            <a:off x="142875" y="2028825"/>
            <a:ext cx="357188"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a:defRPr sz="2000">
                <a:solidFill>
                  <a:schemeClr val="tx1"/>
                </a:solidFill>
                <a:latin typeface="Arial" pitchFamily="34" charset="0"/>
                <a:ea typeface="宋体" pitchFamily="2" charset="-122"/>
              </a:defRPr>
            </a:lvl6pPr>
            <a:lvl7pPr>
              <a:defRPr sz="2000">
                <a:solidFill>
                  <a:schemeClr val="tx1"/>
                </a:solidFill>
                <a:latin typeface="Arial" pitchFamily="34" charset="0"/>
                <a:ea typeface="宋体" pitchFamily="2" charset="-122"/>
              </a:defRPr>
            </a:lvl7pPr>
            <a:lvl8pPr>
              <a:defRPr sz="2000">
                <a:solidFill>
                  <a:schemeClr val="tx1"/>
                </a:solidFill>
                <a:latin typeface="Arial" pitchFamily="34" charset="0"/>
                <a:ea typeface="宋体" pitchFamily="2" charset="-122"/>
              </a:defRPr>
            </a:lvl8pPr>
            <a:lvl9pPr>
              <a:defRPr sz="2000">
                <a:solidFill>
                  <a:schemeClr val="tx1"/>
                </a:solidFill>
                <a:latin typeface="Arial" pitchFamily="34" charset="0"/>
                <a:ea typeface="宋体"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CN" sz="1200" b="1" i="0" u="none" strike="noStrike" kern="1200" cap="none" spc="0" normalizeH="0" baseline="0" noProof="0">
                <a:ln>
                  <a:noFill/>
                </a:ln>
                <a:solidFill>
                  <a:srgbClr val="000000"/>
                </a:solidFill>
                <a:effectLst/>
                <a:uLnTx/>
                <a:uFillTx/>
                <a:latin typeface="Arial" pitchFamily="34" charset="0"/>
                <a:ea typeface="宋体" pitchFamily="2" charset="-122"/>
                <a:cs typeface="Arial" pitchFamily="34" charset="0"/>
              </a:rPr>
              <a:t>E</a:t>
            </a:r>
            <a:r>
              <a:rPr kumimoji="0" lang="en-US" altLang="zh-CN" sz="1200" b="1" i="0" u="none" strike="noStrike" kern="1200" cap="none" spc="0" normalizeH="0" baseline="-25000" noProof="0">
                <a:ln>
                  <a:noFill/>
                </a:ln>
                <a:solidFill>
                  <a:srgbClr val="000000"/>
                </a:solidFill>
                <a:effectLst/>
                <a:uLnTx/>
                <a:uFillTx/>
                <a:latin typeface="Arial" pitchFamily="34" charset="0"/>
                <a:ea typeface="宋体" pitchFamily="2" charset="-122"/>
                <a:cs typeface="Arial" pitchFamily="34" charset="0"/>
              </a:rPr>
              <a:t>F</a:t>
            </a:r>
            <a:endParaRPr kumimoji="0" lang="zh-CN" altLang="en-US" sz="1200" b="1" i="0" u="none" strike="noStrike" kern="1200" cap="none" spc="0" normalizeH="0" baseline="-25000" noProof="0">
              <a:ln>
                <a:noFill/>
              </a:ln>
              <a:solidFill>
                <a:srgbClr val="000000"/>
              </a:solidFill>
              <a:effectLst/>
              <a:uLnTx/>
              <a:uFillTx/>
              <a:latin typeface="Arial" pitchFamily="34" charset="0"/>
              <a:ea typeface="宋体" pitchFamily="2" charset="-122"/>
              <a:cs typeface="Arial" pitchFamily="34" charset="0"/>
            </a:endParaRPr>
          </a:p>
        </p:txBody>
      </p:sp>
      <p:sp>
        <p:nvSpPr>
          <p:cNvPr id="373780" name="TextBox 24"/>
          <p:cNvSpPr txBox="1">
            <a:spLocks noChangeArrowheads="1"/>
          </p:cNvSpPr>
          <p:nvPr/>
        </p:nvSpPr>
        <p:spPr bwMode="auto">
          <a:xfrm>
            <a:off x="609600" y="4373563"/>
            <a:ext cx="150018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a:defRPr sz="2000">
                <a:solidFill>
                  <a:schemeClr val="tx1"/>
                </a:solidFill>
                <a:latin typeface="Arial" pitchFamily="34" charset="0"/>
                <a:ea typeface="宋体" pitchFamily="2" charset="-122"/>
              </a:defRPr>
            </a:lvl6pPr>
            <a:lvl7pPr>
              <a:defRPr sz="2000">
                <a:solidFill>
                  <a:schemeClr val="tx1"/>
                </a:solidFill>
                <a:latin typeface="Arial" pitchFamily="34" charset="0"/>
                <a:ea typeface="宋体" pitchFamily="2" charset="-122"/>
              </a:defRPr>
            </a:lvl7pPr>
            <a:lvl8pPr>
              <a:defRPr sz="2000">
                <a:solidFill>
                  <a:schemeClr val="tx1"/>
                </a:solidFill>
                <a:latin typeface="Arial" pitchFamily="34" charset="0"/>
                <a:ea typeface="宋体" pitchFamily="2" charset="-122"/>
              </a:defRPr>
            </a:lvl8pPr>
            <a:lvl9pPr>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1600" b="1" i="0" u="none" strike="noStrike" kern="1200" cap="none" spc="0" normalizeH="0" baseline="0" noProof="0">
                <a:ln>
                  <a:noFill/>
                </a:ln>
                <a:solidFill>
                  <a:srgbClr val="000000"/>
                </a:solidFill>
                <a:effectLst/>
                <a:uLnTx/>
                <a:uFillTx/>
                <a:latin typeface="Arial" pitchFamily="34" charset="0"/>
                <a:ea typeface="宋体" pitchFamily="2" charset="-122"/>
                <a:cs typeface="Arial" pitchFamily="34" charset="0"/>
              </a:rPr>
              <a:t>k</a:t>
            </a:r>
            <a:r>
              <a:rPr kumimoji="0" lang="en-US" altLang="zh-CN" sz="1600" b="1" i="0" u="none" strike="noStrike" kern="1200" cap="none" spc="0" normalizeH="0" baseline="-25000" noProof="0">
                <a:ln>
                  <a:noFill/>
                </a:ln>
                <a:solidFill>
                  <a:srgbClr val="000000"/>
                </a:solidFill>
                <a:effectLst/>
                <a:uLnTx/>
                <a:uFillTx/>
                <a:latin typeface="Arial" pitchFamily="34" charset="0"/>
                <a:ea typeface="宋体" pitchFamily="2" charset="-122"/>
                <a:cs typeface="Arial" pitchFamily="34" charset="0"/>
              </a:rPr>
              <a:t>//</a:t>
            </a:r>
            <a:r>
              <a:rPr kumimoji="0" lang="en-US" altLang="zh-CN" sz="1600" b="1" i="0" u="none" strike="noStrike" kern="1200" cap="none" spc="0" normalizeH="0" baseline="0" noProof="0">
                <a:ln>
                  <a:noFill/>
                </a:ln>
                <a:solidFill>
                  <a:srgbClr val="000000"/>
                </a:solidFill>
                <a:effectLst/>
                <a:uLnTx/>
                <a:uFillTx/>
                <a:latin typeface="Arial" pitchFamily="34" charset="0"/>
                <a:ea typeface="宋体" pitchFamily="2" charset="-122"/>
                <a:cs typeface="Arial" pitchFamily="34" charset="0"/>
              </a:rPr>
              <a:t> (Å</a:t>
            </a:r>
            <a:r>
              <a:rPr kumimoji="0" lang="en-US" altLang="zh-CN" sz="1600" b="1" i="0" u="none" strike="noStrike" kern="1200" cap="none" spc="0" normalizeH="0" baseline="30000" noProof="0">
                <a:ln>
                  <a:noFill/>
                </a:ln>
                <a:solidFill>
                  <a:srgbClr val="000000"/>
                </a:solidFill>
                <a:effectLst/>
                <a:uLnTx/>
                <a:uFillTx/>
                <a:latin typeface="Arial" pitchFamily="34" charset="0"/>
                <a:ea typeface="宋体" pitchFamily="2" charset="-122"/>
                <a:cs typeface="Arial" pitchFamily="34" charset="0"/>
              </a:rPr>
              <a:t>-1</a:t>
            </a:r>
            <a:r>
              <a:rPr kumimoji="0" lang="en-US" altLang="zh-CN" sz="1600" b="1" i="0" u="none" strike="noStrike" kern="1200" cap="none" spc="0" normalizeH="0" baseline="0" noProof="0">
                <a:ln>
                  <a:noFill/>
                </a:ln>
                <a:solidFill>
                  <a:srgbClr val="000000"/>
                </a:solidFill>
                <a:effectLst/>
                <a:uLnTx/>
                <a:uFillTx/>
                <a:latin typeface="Arial" pitchFamily="34" charset="0"/>
                <a:ea typeface="宋体" pitchFamily="2" charset="-122"/>
                <a:cs typeface="Arial" pitchFamily="34" charset="0"/>
              </a:rPr>
              <a:t>)</a:t>
            </a:r>
            <a:endParaRPr kumimoji="0" lang="zh-CN" altLang="en-US" sz="1600" b="1" i="0" u="none" strike="noStrike" kern="1200" cap="none" spc="0" normalizeH="0" baseline="-25000" noProof="0">
              <a:ln>
                <a:noFill/>
              </a:ln>
              <a:solidFill>
                <a:srgbClr val="000000"/>
              </a:solidFill>
              <a:effectLst/>
              <a:uLnTx/>
              <a:uFillTx/>
              <a:latin typeface="Arial" pitchFamily="34" charset="0"/>
              <a:ea typeface="宋体" pitchFamily="2" charset="-122"/>
              <a:cs typeface="Arial" pitchFamily="34" charset="0"/>
            </a:endParaRPr>
          </a:p>
        </p:txBody>
      </p:sp>
      <p:sp>
        <p:nvSpPr>
          <p:cNvPr id="373781" name="标题 1"/>
          <p:cNvSpPr>
            <a:spLocks noGrp="1"/>
          </p:cNvSpPr>
          <p:nvPr>
            <p:ph type="title"/>
          </p:nvPr>
        </p:nvSpPr>
        <p:spPr>
          <a:xfrm>
            <a:off x="0" y="0"/>
            <a:ext cx="9144000" cy="1143000"/>
          </a:xfrm>
        </p:spPr>
        <p:txBody>
          <a:bodyPr/>
          <a:lstStyle/>
          <a:p>
            <a:r>
              <a:rPr lang="en-US" altLang="zh-CN" sz="3600" b="1" dirty="0" smtClean="0">
                <a:solidFill>
                  <a:srgbClr val="66FFFF"/>
                </a:solidFill>
                <a:latin typeface="Calibri" pitchFamily="34" charset="0"/>
              </a:rPr>
              <a:t>Bi</a:t>
            </a:r>
            <a:r>
              <a:rPr lang="en-US" altLang="zh-CN" sz="3600" b="1" baseline="-25000" dirty="0" smtClean="0">
                <a:solidFill>
                  <a:srgbClr val="66FFFF"/>
                </a:solidFill>
                <a:latin typeface="Calibri" pitchFamily="34" charset="0"/>
              </a:rPr>
              <a:t>2</a:t>
            </a:r>
            <a:r>
              <a:rPr lang="en-US" altLang="zh-CN" sz="3600" b="1" dirty="0" smtClean="0">
                <a:solidFill>
                  <a:srgbClr val="66FFFF"/>
                </a:solidFill>
                <a:latin typeface="Calibri" pitchFamily="34" charset="0"/>
              </a:rPr>
              <a:t>Se</a:t>
            </a:r>
            <a:r>
              <a:rPr lang="en-US" altLang="zh-CN" sz="3600" b="1" baseline="-25000" dirty="0" smtClean="0">
                <a:solidFill>
                  <a:srgbClr val="66FFFF"/>
                </a:solidFill>
                <a:latin typeface="Calibri" pitchFamily="34" charset="0"/>
              </a:rPr>
              <a:t>3 </a:t>
            </a:r>
            <a:r>
              <a:rPr lang="en-US" altLang="zh-CN" sz="3600" b="1" dirty="0" smtClean="0">
                <a:solidFill>
                  <a:srgbClr val="66FFFF"/>
                </a:solidFill>
                <a:latin typeface="Calibri" pitchFamily="34" charset="0"/>
              </a:rPr>
              <a:t>Band Structure:  layer-by-layer </a:t>
            </a:r>
            <a:endParaRPr lang="zh-CN" altLang="en-US" sz="3600" b="1" baseline="-25000" dirty="0" smtClean="0">
              <a:solidFill>
                <a:srgbClr val="66FFFF"/>
              </a:solidFill>
              <a:latin typeface="Calibri" pitchFamily="34" charset="0"/>
            </a:endParaRPr>
          </a:p>
        </p:txBody>
      </p:sp>
      <p:sp>
        <p:nvSpPr>
          <p:cNvPr id="373782" name="TextBox 45"/>
          <p:cNvSpPr txBox="1">
            <a:spLocks noChangeArrowheads="1"/>
          </p:cNvSpPr>
          <p:nvPr/>
        </p:nvSpPr>
        <p:spPr bwMode="auto">
          <a:xfrm>
            <a:off x="955675" y="3775075"/>
            <a:ext cx="8366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a:defRPr sz="2000">
                <a:solidFill>
                  <a:schemeClr val="tx1"/>
                </a:solidFill>
                <a:latin typeface="Arial" pitchFamily="34" charset="0"/>
                <a:ea typeface="宋体" pitchFamily="2" charset="-122"/>
              </a:defRPr>
            </a:lvl6pPr>
            <a:lvl7pPr>
              <a:defRPr sz="2000">
                <a:solidFill>
                  <a:schemeClr val="tx1"/>
                </a:solidFill>
                <a:latin typeface="Arial" pitchFamily="34" charset="0"/>
                <a:ea typeface="宋体" pitchFamily="2" charset="-122"/>
              </a:defRPr>
            </a:lvl7pPr>
            <a:lvl8pPr>
              <a:defRPr sz="2000">
                <a:solidFill>
                  <a:schemeClr val="tx1"/>
                </a:solidFill>
                <a:latin typeface="Arial" pitchFamily="34" charset="0"/>
                <a:ea typeface="宋体" pitchFamily="2" charset="-122"/>
              </a:defRPr>
            </a:lvl8pPr>
            <a:lvl9pPr>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2400" b="1" i="0" u="none" strike="noStrike" kern="1200" cap="none" spc="0" normalizeH="0" baseline="0" noProof="0">
                <a:ln>
                  <a:noFill/>
                </a:ln>
                <a:solidFill>
                  <a:srgbClr val="FFFFFF"/>
                </a:solidFill>
                <a:effectLst/>
                <a:uLnTx/>
                <a:uFillTx/>
                <a:latin typeface="Calibri" pitchFamily="34" charset="0"/>
                <a:ea typeface="宋体" pitchFamily="2" charset="-122"/>
                <a:cs typeface="Arial" pitchFamily="34" charset="0"/>
              </a:rPr>
              <a:t>1 QL</a:t>
            </a:r>
            <a:endParaRPr kumimoji="0" lang="zh-CN" altLang="en-US" sz="2400" b="1" i="0" u="none" strike="noStrike" kern="1200" cap="none" spc="0" normalizeH="0" baseline="0" noProof="0">
              <a:ln>
                <a:noFill/>
              </a:ln>
              <a:solidFill>
                <a:srgbClr val="FFFFFF"/>
              </a:solidFill>
              <a:effectLst/>
              <a:uLnTx/>
              <a:uFillTx/>
              <a:latin typeface="Calibri" pitchFamily="34" charset="0"/>
              <a:ea typeface="宋体" pitchFamily="2" charset="-122"/>
              <a:cs typeface="Arial" pitchFamily="34" charset="0"/>
            </a:endParaRPr>
          </a:p>
        </p:txBody>
      </p:sp>
      <p:cxnSp>
        <p:nvCxnSpPr>
          <p:cNvPr id="59" name="直接连接符 58"/>
          <p:cNvCxnSpPr/>
          <p:nvPr/>
        </p:nvCxnSpPr>
        <p:spPr>
          <a:xfrm>
            <a:off x="533400" y="2146300"/>
            <a:ext cx="8610600" cy="1588"/>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373784" name="TextBox 52"/>
          <p:cNvSpPr txBox="1">
            <a:spLocks noChangeArrowheads="1"/>
          </p:cNvSpPr>
          <p:nvPr/>
        </p:nvSpPr>
        <p:spPr bwMode="auto">
          <a:xfrm>
            <a:off x="2987675" y="981075"/>
            <a:ext cx="59753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a:defRPr sz="2000">
                <a:solidFill>
                  <a:schemeClr val="tx1"/>
                </a:solidFill>
                <a:latin typeface="Arial" pitchFamily="34" charset="0"/>
                <a:ea typeface="宋体" pitchFamily="2" charset="-122"/>
              </a:defRPr>
            </a:lvl6pPr>
            <a:lvl7pPr>
              <a:defRPr sz="2000">
                <a:solidFill>
                  <a:schemeClr val="tx1"/>
                </a:solidFill>
                <a:latin typeface="Arial" pitchFamily="34" charset="0"/>
                <a:ea typeface="宋体" pitchFamily="2" charset="-122"/>
              </a:defRPr>
            </a:lvl7pPr>
            <a:lvl8pPr>
              <a:defRPr sz="2000">
                <a:solidFill>
                  <a:schemeClr val="tx1"/>
                </a:solidFill>
                <a:latin typeface="Arial" pitchFamily="34" charset="0"/>
                <a:ea typeface="宋体" pitchFamily="2" charset="-122"/>
              </a:defRPr>
            </a:lvl8pPr>
            <a:lvl9pPr>
              <a:defRPr sz="2000">
                <a:solidFill>
                  <a:schemeClr val="tx1"/>
                </a:solidFill>
                <a:latin typeface="Arial" pitchFamily="34" charset="0"/>
                <a:ea typeface="宋体"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CN" sz="2400" b="0" i="1" u="none" strike="noStrike" kern="1200" cap="none" spc="0" normalizeH="0" baseline="0" noProof="0">
                <a:ln>
                  <a:noFill/>
                </a:ln>
                <a:solidFill>
                  <a:srgbClr val="FFFFFF"/>
                </a:solidFill>
                <a:effectLst/>
                <a:uLnTx/>
                <a:uFillTx/>
                <a:latin typeface="Calibri" pitchFamily="34" charset="0"/>
                <a:ea typeface="宋体" pitchFamily="2" charset="-122"/>
                <a:cs typeface="+mn-cs"/>
              </a:rPr>
              <a:t>Yi Zhang et al., Nature Phys. </a:t>
            </a:r>
            <a:r>
              <a:rPr kumimoji="0" lang="en-US" altLang="zh-CN" sz="2400" b="1" i="1" u="none" strike="noStrike" kern="1200" cap="none" spc="0" normalizeH="0" baseline="0" noProof="0">
                <a:ln>
                  <a:noFill/>
                </a:ln>
                <a:solidFill>
                  <a:srgbClr val="FFFFFF"/>
                </a:solidFill>
                <a:effectLst/>
                <a:uLnTx/>
                <a:uFillTx/>
                <a:latin typeface="Calibri" pitchFamily="34" charset="0"/>
                <a:ea typeface="宋体" pitchFamily="2" charset="-122"/>
                <a:cs typeface="+mn-cs"/>
              </a:rPr>
              <a:t>6</a:t>
            </a:r>
            <a:r>
              <a:rPr kumimoji="0" lang="en-US" altLang="zh-CN" sz="2400" b="0" i="1" u="none" strike="noStrike" kern="1200" cap="none" spc="0" normalizeH="0" baseline="0" noProof="0">
                <a:ln>
                  <a:noFill/>
                </a:ln>
                <a:solidFill>
                  <a:srgbClr val="FFFFFF"/>
                </a:solidFill>
                <a:effectLst/>
                <a:uLnTx/>
                <a:uFillTx/>
                <a:latin typeface="Calibri" pitchFamily="34" charset="0"/>
                <a:ea typeface="宋体" pitchFamily="2" charset="-122"/>
                <a:cs typeface="+mn-cs"/>
              </a:rPr>
              <a:t>, 584 (2010)</a:t>
            </a:r>
            <a:endParaRPr kumimoji="0" lang="zh-CN" altLang="en-US" sz="2400" b="0" i="1" u="none" strike="noStrike" kern="1200" cap="none" spc="0" normalizeH="0" baseline="0" noProof="0">
              <a:ln>
                <a:noFill/>
              </a:ln>
              <a:solidFill>
                <a:srgbClr val="FFFFFF"/>
              </a:solidFill>
              <a:effectLst/>
              <a:uLnTx/>
              <a:uFillTx/>
              <a:latin typeface="Calibri" pitchFamily="34" charset="0"/>
              <a:ea typeface="宋体" pitchFamily="2" charset="-122"/>
              <a:cs typeface="+mn-cs"/>
            </a:endParaRPr>
          </a:p>
        </p:txBody>
      </p:sp>
      <p:sp>
        <p:nvSpPr>
          <p:cNvPr id="373785" name="TextBox 2"/>
          <p:cNvSpPr txBox="1">
            <a:spLocks noChangeArrowheads="1"/>
          </p:cNvSpPr>
          <p:nvPr/>
        </p:nvSpPr>
        <p:spPr bwMode="auto">
          <a:xfrm>
            <a:off x="212725" y="5168900"/>
            <a:ext cx="745561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a:defRPr sz="2000">
                <a:solidFill>
                  <a:schemeClr val="tx1"/>
                </a:solidFill>
                <a:latin typeface="Arial" pitchFamily="34" charset="0"/>
                <a:ea typeface="宋体" pitchFamily="2" charset="-122"/>
              </a:defRPr>
            </a:lvl6pPr>
            <a:lvl7pPr>
              <a:defRPr sz="2000">
                <a:solidFill>
                  <a:schemeClr val="tx1"/>
                </a:solidFill>
                <a:latin typeface="Arial" pitchFamily="34" charset="0"/>
                <a:ea typeface="宋体" pitchFamily="2" charset="-122"/>
              </a:defRPr>
            </a:lvl7pPr>
            <a:lvl8pPr>
              <a:defRPr sz="2000">
                <a:solidFill>
                  <a:schemeClr val="tx1"/>
                </a:solidFill>
                <a:latin typeface="Arial" pitchFamily="34" charset="0"/>
                <a:ea typeface="宋体" pitchFamily="2" charset="-122"/>
              </a:defRPr>
            </a:lvl8pPr>
            <a:lvl9pPr>
              <a:defRPr sz="2000">
                <a:solidFill>
                  <a:schemeClr val="tx1"/>
                </a:solidFill>
                <a:latin typeface="Arial" pitchFamily="34" charset="0"/>
                <a:ea typeface="宋体" pitchFamily="2" charset="-122"/>
              </a:defRPr>
            </a:lvl9pPr>
          </a:lstStyle>
          <a:p>
            <a:pPr marL="457200" marR="0" lvl="0" indent="-457200" algn="l" defTabSz="914400" rtl="0" eaLnBrk="1" fontAlgn="base" latinLnBrk="0" hangingPunct="1">
              <a:lnSpc>
                <a:spcPct val="100000"/>
              </a:lnSpc>
              <a:spcBef>
                <a:spcPct val="0"/>
              </a:spcBef>
              <a:spcAft>
                <a:spcPct val="0"/>
              </a:spcAft>
              <a:buClrTx/>
              <a:buSzTx/>
              <a:buFontTx/>
              <a:buChar char="•"/>
              <a:tabLst/>
              <a:defRPr/>
            </a:pPr>
            <a:r>
              <a:rPr kumimoji="0" lang="en-US" altLang="zh-CN" sz="2400" b="1" i="0" u="none" strike="noStrike" kern="1200" cap="none" spc="0" normalizeH="0" baseline="0" noProof="0" dirty="0">
                <a:ln>
                  <a:noFill/>
                </a:ln>
                <a:solidFill>
                  <a:srgbClr val="FFFFFF"/>
                </a:solidFill>
                <a:effectLst/>
                <a:uLnTx/>
                <a:uFillTx/>
                <a:latin typeface="Calibri" pitchFamily="34" charset="0"/>
                <a:ea typeface="宋体" pitchFamily="2" charset="-122"/>
                <a:cs typeface="+mn-cs"/>
              </a:rPr>
              <a:t>The thickness and band structure can be controlled with atomic-layer precision by MBE</a:t>
            </a:r>
          </a:p>
          <a:p>
            <a:pPr marL="457200" marR="0" lvl="0" indent="-457200" algn="l" defTabSz="914400" rtl="0" eaLnBrk="1" fontAlgn="base" latinLnBrk="0" hangingPunct="1">
              <a:lnSpc>
                <a:spcPct val="100000"/>
              </a:lnSpc>
              <a:spcBef>
                <a:spcPct val="0"/>
              </a:spcBef>
              <a:spcAft>
                <a:spcPct val="0"/>
              </a:spcAft>
              <a:buClrTx/>
              <a:buSzTx/>
              <a:buFontTx/>
              <a:buChar char="•"/>
              <a:tabLst/>
              <a:defRPr/>
            </a:pPr>
            <a:r>
              <a:rPr kumimoji="0" lang="en-US" altLang="zh-CN" sz="2400" b="1" i="0" u="none" strike="noStrike" kern="1200" cap="none" spc="0" normalizeH="0" baseline="0" noProof="0" dirty="0">
                <a:ln>
                  <a:noFill/>
                </a:ln>
                <a:solidFill>
                  <a:srgbClr val="FFFFFF"/>
                </a:solidFill>
                <a:effectLst/>
                <a:uLnTx/>
                <a:uFillTx/>
                <a:latin typeface="Calibri" pitchFamily="34" charset="0"/>
                <a:ea typeface="宋体" pitchFamily="2" charset="-122"/>
                <a:cs typeface="+mn-cs"/>
              </a:rPr>
              <a:t>Applied to </a:t>
            </a:r>
            <a:r>
              <a:rPr kumimoji="0" lang="en-US" altLang="zh-CN" sz="2400" b="1" i="0" u="none" strike="noStrike" kern="1200" cap="none" spc="0" normalizeH="0" baseline="0" noProof="0" dirty="0" err="1">
                <a:ln>
                  <a:noFill/>
                </a:ln>
                <a:solidFill>
                  <a:srgbClr val="FFFFFF"/>
                </a:solidFill>
                <a:effectLst/>
                <a:uLnTx/>
                <a:uFillTx/>
                <a:latin typeface="Calibri" pitchFamily="34" charset="0"/>
                <a:ea typeface="宋体" pitchFamily="2" charset="-122"/>
                <a:cs typeface="+mn-cs"/>
              </a:rPr>
              <a:t>FeSe</a:t>
            </a:r>
            <a:r>
              <a:rPr kumimoji="0" lang="en-US" altLang="zh-CN" sz="2400" b="1" i="0" u="none" strike="noStrike" kern="1200" cap="none" spc="0" normalizeH="0" baseline="0" noProof="0" dirty="0">
                <a:ln>
                  <a:noFill/>
                </a:ln>
                <a:solidFill>
                  <a:srgbClr val="FFFFFF"/>
                </a:solidFill>
                <a:effectLst/>
                <a:uLnTx/>
                <a:uFillTx/>
                <a:latin typeface="Calibri" pitchFamily="34" charset="0"/>
                <a:ea typeface="宋体" pitchFamily="2" charset="-122"/>
                <a:cs typeface="+mn-cs"/>
              </a:rPr>
              <a:t>, MoSe</a:t>
            </a:r>
            <a:r>
              <a:rPr kumimoji="0" lang="en-US" altLang="zh-CN" sz="2400" b="1" i="0" u="none" strike="noStrike" kern="1200" cap="none" spc="0" normalizeH="0" baseline="-25000" noProof="0" dirty="0">
                <a:ln>
                  <a:noFill/>
                </a:ln>
                <a:solidFill>
                  <a:srgbClr val="FFFFFF"/>
                </a:solidFill>
                <a:effectLst/>
                <a:uLnTx/>
                <a:uFillTx/>
                <a:latin typeface="Calibri" pitchFamily="34" charset="0"/>
                <a:ea typeface="宋体" pitchFamily="2" charset="-122"/>
                <a:cs typeface="+mn-cs"/>
              </a:rPr>
              <a:t>2</a:t>
            </a:r>
            <a:r>
              <a:rPr kumimoji="0" lang="en-US" altLang="zh-CN" sz="2400" b="1" i="0" u="none" strike="noStrike" kern="1200" cap="none" spc="0" normalizeH="0" baseline="0" noProof="0" dirty="0">
                <a:ln>
                  <a:noFill/>
                </a:ln>
                <a:solidFill>
                  <a:srgbClr val="FFFFFF"/>
                </a:solidFill>
                <a:effectLst/>
                <a:uLnTx/>
                <a:uFillTx/>
                <a:latin typeface="Calibri" pitchFamily="34" charset="0"/>
                <a:ea typeface="宋体" pitchFamily="2" charset="-122"/>
                <a:cs typeface="+mn-cs"/>
              </a:rPr>
              <a:t> and other layered materials</a:t>
            </a:r>
            <a:endParaRPr kumimoji="0" lang="zh-CN" altLang="en-US" sz="2400" b="1" i="0" u="none" strike="noStrike" kern="1200" cap="none" spc="0" normalizeH="0" baseline="0" noProof="0" dirty="0">
              <a:ln>
                <a:noFill/>
              </a:ln>
              <a:solidFill>
                <a:srgbClr val="FFFFFF"/>
              </a:solidFill>
              <a:effectLst/>
              <a:uLnTx/>
              <a:uFillTx/>
              <a:latin typeface="Calibri" pitchFamily="34" charset="0"/>
              <a:ea typeface="宋体" pitchFamily="2" charset="-122"/>
              <a:cs typeface="+mn-cs"/>
            </a:endParaRPr>
          </a:p>
        </p:txBody>
      </p:sp>
      <p:cxnSp>
        <p:nvCxnSpPr>
          <p:cNvPr id="3" name="直接箭头连接符 2"/>
          <p:cNvCxnSpPr/>
          <p:nvPr/>
        </p:nvCxnSpPr>
        <p:spPr>
          <a:xfrm flipV="1">
            <a:off x="8305006" y="4905232"/>
            <a:ext cx="0" cy="612000"/>
          </a:xfrm>
          <a:prstGeom prst="straightConnector1">
            <a:avLst/>
          </a:prstGeom>
          <a:ln w="38100">
            <a:solidFill>
              <a:srgbClr val="00FFFF"/>
            </a:solidFill>
            <a:tailEnd type="arrow"/>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7783513" y="5517232"/>
            <a:ext cx="1179512"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smtClean="0">
                <a:ln>
                  <a:noFill/>
                </a:ln>
                <a:solidFill>
                  <a:srgbClr val="00FFFF"/>
                </a:solidFill>
                <a:effectLst/>
                <a:uLnTx/>
                <a:uFillTx/>
                <a:latin typeface="Calibri" pitchFamily="34" charset="0"/>
                <a:ea typeface="宋体"/>
                <a:cs typeface="+mn-cs"/>
              </a:rPr>
              <a:t>Critical thickness</a:t>
            </a:r>
            <a:endParaRPr kumimoji="0" lang="zh-CN" altLang="en-US" sz="2000" b="1" i="0" u="none" strike="noStrike" kern="1200" cap="none" spc="0" normalizeH="0" baseline="0" noProof="0" dirty="0">
              <a:ln>
                <a:noFill/>
              </a:ln>
              <a:solidFill>
                <a:srgbClr val="00FFFF"/>
              </a:solidFill>
              <a:effectLst/>
              <a:uLnTx/>
              <a:uFillTx/>
              <a:latin typeface="Calibri" pitchFamily="34" charset="0"/>
              <a:ea typeface="宋体"/>
              <a:cs typeface="+mn-cs"/>
            </a:endParaRPr>
          </a:p>
        </p:txBody>
      </p:sp>
    </p:spTree>
    <p:extLst>
      <p:ext uri="{BB962C8B-B14F-4D97-AF65-F5344CB8AC3E}">
        <p14:creationId xmlns:p14="http://schemas.microsoft.com/office/powerpoint/2010/main" val="24186060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标题 1"/>
          <p:cNvSpPr txBox="1">
            <a:spLocks/>
          </p:cNvSpPr>
          <p:nvPr/>
        </p:nvSpPr>
        <p:spPr bwMode="auto">
          <a:xfrm>
            <a:off x="539552" y="1700808"/>
            <a:ext cx="8353300" cy="3475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ea typeface="宋体" pitchFamily="2" charset="-122"/>
              </a:defRPr>
            </a:lvl1pPr>
            <a:lvl2pPr marL="742950" indent="-285750" eaLnBrk="0" hangingPunct="0">
              <a:spcBef>
                <a:spcPct val="20000"/>
              </a:spcBef>
              <a:buChar char="–"/>
              <a:defRPr sz="2800">
                <a:solidFill>
                  <a:schemeClr val="tx1"/>
                </a:solidFill>
                <a:latin typeface="Arial" pitchFamily="34" charset="0"/>
                <a:ea typeface="宋体" pitchFamily="2" charset="-122"/>
              </a:defRPr>
            </a:lvl2pPr>
            <a:lvl3pPr marL="1143000" indent="-228600" eaLnBrk="0" hangingPunct="0">
              <a:spcBef>
                <a:spcPct val="20000"/>
              </a:spcBef>
              <a:buChar char="•"/>
              <a:defRPr sz="2400">
                <a:solidFill>
                  <a:schemeClr val="tx1"/>
                </a:solidFill>
                <a:latin typeface="Arial" pitchFamily="34" charset="0"/>
                <a:ea typeface="宋体" pitchFamily="2" charset="-122"/>
              </a:defRPr>
            </a:lvl3pPr>
            <a:lvl4pPr marL="1600200" indent="-228600" eaLnBrk="0" hangingPunct="0">
              <a:spcBef>
                <a:spcPct val="20000"/>
              </a:spcBef>
              <a:buChar char="–"/>
              <a:defRPr sz="2000">
                <a:solidFill>
                  <a:schemeClr val="tx1"/>
                </a:solidFill>
                <a:latin typeface="Arial" pitchFamily="34" charset="0"/>
                <a:ea typeface="宋体" pitchFamily="2" charset="-122"/>
              </a:defRPr>
            </a:lvl4pPr>
            <a:lvl5pPr marL="2057400" indent="-228600" eaLnBrk="0" hangingPunct="0">
              <a:spcBef>
                <a:spcPct val="20000"/>
              </a:spcBef>
              <a:buChar char="»"/>
              <a:defRPr sz="2000">
                <a:solidFill>
                  <a:schemeClr val="tx1"/>
                </a:solidFill>
                <a:latin typeface="Arial" pitchFamily="34"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9pPr>
          </a:lstStyle>
          <a:p>
            <a:pPr marL="457200" marR="0" lvl="0" indent="-457200" algn="l" defTabSz="914400" rtl="0" eaLnBrk="1" fontAlgn="base" latinLnBrk="0" hangingPunct="1">
              <a:lnSpc>
                <a:spcPct val="100000"/>
              </a:lnSpc>
              <a:spcBef>
                <a:spcPct val="0"/>
              </a:spcBef>
              <a:spcAft>
                <a:spcPts val="1800"/>
              </a:spcAft>
              <a:buClrTx/>
              <a:buSzTx/>
              <a:buFontTx/>
              <a:buChar char="•"/>
              <a:tabLst/>
              <a:defRPr/>
            </a:pPr>
            <a:r>
              <a:rPr kumimoji="0" lang="en-US" altLang="zh-CN" sz="3200" b="1" i="0" u="none" strike="noStrike" kern="1200" cap="none" spc="0" normalizeH="0" baseline="0" noProof="0" dirty="0" smtClean="0">
                <a:ln>
                  <a:noFill/>
                </a:ln>
                <a:solidFill>
                  <a:srgbClr val="00FFFF"/>
                </a:solidFill>
                <a:effectLst/>
                <a:uLnTx/>
                <a:uFillTx/>
                <a:latin typeface="Calibri" pitchFamily="34" charset="0"/>
                <a:ea typeface="黑体" pitchFamily="49" charset="-122"/>
                <a:cs typeface="Calibri" pitchFamily="34" charset="0"/>
              </a:rPr>
              <a:t>Introduction</a:t>
            </a:r>
          </a:p>
          <a:p>
            <a:pPr marL="457200" marR="0" lvl="0" indent="-457200" algn="l" defTabSz="914400" rtl="0" eaLnBrk="1" fontAlgn="base" latinLnBrk="0" hangingPunct="1">
              <a:lnSpc>
                <a:spcPct val="100000"/>
              </a:lnSpc>
              <a:spcBef>
                <a:spcPct val="0"/>
              </a:spcBef>
              <a:spcAft>
                <a:spcPts val="1800"/>
              </a:spcAft>
              <a:buClrTx/>
              <a:buSzTx/>
              <a:buFontTx/>
              <a:buChar char="•"/>
              <a:tabLst/>
              <a:defRPr/>
            </a:pPr>
            <a:r>
              <a:rPr kumimoji="0" lang="en-US" altLang="zh-CN" sz="3200" b="1" i="0" u="none" strike="noStrike" kern="1200" cap="none" spc="0" normalizeH="0" baseline="0" noProof="0" dirty="0" smtClean="0">
                <a:ln>
                  <a:noFill/>
                </a:ln>
                <a:solidFill>
                  <a:srgbClr val="00FFFF"/>
                </a:solidFill>
                <a:effectLst/>
                <a:uLnTx/>
                <a:uFillTx/>
                <a:latin typeface="Calibri" pitchFamily="34" charset="0"/>
                <a:ea typeface="黑体" pitchFamily="49" charset="-122"/>
                <a:cs typeface="Calibri" pitchFamily="34" charset="0"/>
              </a:rPr>
              <a:t>MBE growth of topological insulators</a:t>
            </a:r>
          </a:p>
          <a:p>
            <a:pPr marL="457200" marR="0" lvl="0" indent="-457200" algn="l" defTabSz="914400" rtl="0" eaLnBrk="1" fontAlgn="base" latinLnBrk="0" hangingPunct="1">
              <a:lnSpc>
                <a:spcPct val="100000"/>
              </a:lnSpc>
              <a:spcBef>
                <a:spcPct val="0"/>
              </a:spcBef>
              <a:spcAft>
                <a:spcPts val="1800"/>
              </a:spcAft>
              <a:buClrTx/>
              <a:buSzTx/>
              <a:buFontTx/>
              <a:buChar char="•"/>
              <a:tabLst/>
              <a:defRPr/>
            </a:pPr>
            <a:r>
              <a:rPr kumimoji="0" lang="en-US" altLang="zh-CN" sz="3200" b="1" i="0" u="none" strike="noStrike" kern="1200" cap="none" spc="0" normalizeH="0" baseline="0" noProof="0" dirty="0" smtClean="0">
                <a:ln>
                  <a:noFill/>
                </a:ln>
                <a:solidFill>
                  <a:srgbClr val="00FFFF"/>
                </a:solidFill>
                <a:effectLst/>
                <a:uLnTx/>
                <a:uFillTx/>
                <a:latin typeface="Calibri" pitchFamily="34" charset="0"/>
                <a:ea typeface="黑体" pitchFamily="49" charset="-122"/>
                <a:cs typeface="Calibri" pitchFamily="34" charset="0"/>
              </a:rPr>
              <a:t>Quantum Anomalous Hall Effect</a:t>
            </a:r>
          </a:p>
          <a:p>
            <a:pPr marL="457200" marR="0" lvl="0" indent="-457200" algn="l" defTabSz="914400" rtl="0" eaLnBrk="1" fontAlgn="base" latinLnBrk="0" hangingPunct="1">
              <a:lnSpc>
                <a:spcPct val="100000"/>
              </a:lnSpc>
              <a:spcBef>
                <a:spcPct val="0"/>
              </a:spcBef>
              <a:spcAft>
                <a:spcPts val="1800"/>
              </a:spcAft>
              <a:buClrTx/>
              <a:buSzTx/>
              <a:buFontTx/>
              <a:buChar char="•"/>
              <a:tabLst/>
              <a:defRPr/>
            </a:pPr>
            <a:r>
              <a:rPr kumimoji="0" lang="en-US" altLang="zh-CN" sz="3200" b="1" i="0" u="none" strike="noStrike" kern="1200" cap="none" spc="0" normalizeH="0" baseline="0" noProof="0" dirty="0" smtClean="0">
                <a:ln>
                  <a:noFill/>
                </a:ln>
                <a:solidFill>
                  <a:srgbClr val="00FFFF"/>
                </a:solidFill>
                <a:effectLst/>
                <a:uLnTx/>
                <a:uFillTx/>
                <a:latin typeface="Calibri" pitchFamily="34" charset="0"/>
                <a:ea typeface="黑体" pitchFamily="49" charset="-122"/>
                <a:cs typeface="Calibri" pitchFamily="34" charset="0"/>
              </a:rPr>
              <a:t>New developments and summary</a:t>
            </a:r>
            <a:endParaRPr kumimoji="0" lang="zh-CN" altLang="en-US" sz="3200" b="1" i="0" u="none" strike="noStrike" kern="1200" cap="none" spc="0" normalizeH="0" baseline="0" noProof="0" dirty="0" smtClean="0">
              <a:ln>
                <a:noFill/>
              </a:ln>
              <a:solidFill>
                <a:srgbClr val="00FFFF"/>
              </a:solidFill>
              <a:effectLst/>
              <a:uLnTx/>
              <a:uFillTx/>
              <a:latin typeface="Calibri" pitchFamily="34" charset="0"/>
              <a:ea typeface="黑体" pitchFamily="49" charset="-122"/>
              <a:cs typeface="Calibri" pitchFamily="34" charset="0"/>
            </a:endParaRPr>
          </a:p>
        </p:txBody>
      </p:sp>
      <p:sp>
        <p:nvSpPr>
          <p:cNvPr id="257027" name="矩形 1"/>
          <p:cNvSpPr>
            <a:spLocks noChangeArrowheads="1"/>
          </p:cNvSpPr>
          <p:nvPr/>
        </p:nvSpPr>
        <p:spPr bwMode="auto">
          <a:xfrm>
            <a:off x="2771800" y="620713"/>
            <a:ext cx="243681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ea typeface="宋体" pitchFamily="2" charset="-122"/>
              </a:defRPr>
            </a:lvl1pPr>
            <a:lvl2pPr marL="742950" indent="-285750" eaLnBrk="0" hangingPunct="0">
              <a:spcBef>
                <a:spcPct val="20000"/>
              </a:spcBef>
              <a:buChar char="–"/>
              <a:defRPr sz="2800">
                <a:solidFill>
                  <a:schemeClr val="tx1"/>
                </a:solidFill>
                <a:latin typeface="Arial" pitchFamily="34" charset="0"/>
                <a:ea typeface="宋体" pitchFamily="2" charset="-122"/>
              </a:defRPr>
            </a:lvl2pPr>
            <a:lvl3pPr marL="1143000" indent="-228600" eaLnBrk="0" hangingPunct="0">
              <a:spcBef>
                <a:spcPct val="20000"/>
              </a:spcBef>
              <a:buChar char="•"/>
              <a:defRPr sz="2400">
                <a:solidFill>
                  <a:schemeClr val="tx1"/>
                </a:solidFill>
                <a:latin typeface="Arial" pitchFamily="34" charset="0"/>
                <a:ea typeface="宋体" pitchFamily="2" charset="-122"/>
              </a:defRPr>
            </a:lvl3pPr>
            <a:lvl4pPr marL="1600200" indent="-228600" eaLnBrk="0" hangingPunct="0">
              <a:spcBef>
                <a:spcPct val="20000"/>
              </a:spcBef>
              <a:buChar char="–"/>
              <a:defRPr sz="2000">
                <a:solidFill>
                  <a:schemeClr val="tx1"/>
                </a:solidFill>
                <a:latin typeface="Arial" pitchFamily="34" charset="0"/>
                <a:ea typeface="宋体" pitchFamily="2" charset="-122"/>
              </a:defRPr>
            </a:lvl4pPr>
            <a:lvl5pPr marL="2057400" indent="-228600" eaLnBrk="0" hangingPunct="0">
              <a:spcBef>
                <a:spcPct val="20000"/>
              </a:spcBef>
              <a:buChar char="»"/>
              <a:defRPr sz="2000">
                <a:solidFill>
                  <a:schemeClr val="tx1"/>
                </a:solidFill>
                <a:latin typeface="Arial" pitchFamily="34"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ts val="1800"/>
              </a:spcAft>
              <a:buClrTx/>
              <a:buSzTx/>
              <a:buFontTx/>
              <a:buNone/>
              <a:tabLst/>
              <a:defRPr/>
            </a:pPr>
            <a:r>
              <a:rPr kumimoji="0" lang="en-US" altLang="zh-CN" sz="4800" b="1" i="0" u="none" strike="noStrike" kern="1200" cap="none" spc="0" normalizeH="0" baseline="0" noProof="0" dirty="0" smtClean="0">
                <a:ln>
                  <a:noFill/>
                </a:ln>
                <a:solidFill>
                  <a:srgbClr val="FFFF00"/>
                </a:solidFill>
                <a:effectLst/>
                <a:uLnTx/>
                <a:uFillTx/>
                <a:latin typeface="Calibri" pitchFamily="34" charset="0"/>
                <a:ea typeface="黑体" pitchFamily="49" charset="-122"/>
                <a:cs typeface="Calibri" pitchFamily="34" charset="0"/>
              </a:rPr>
              <a:t>OUTLINE</a:t>
            </a:r>
          </a:p>
        </p:txBody>
      </p:sp>
    </p:spTree>
    <p:extLst>
      <p:ext uri="{BB962C8B-B14F-4D97-AF65-F5344CB8AC3E}">
        <p14:creationId xmlns:p14="http://schemas.microsoft.com/office/powerpoint/2010/main" val="38842293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85725" y="3429000"/>
            <a:ext cx="2505075" cy="3124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宋体"/>
              <a:cs typeface="+mn-cs"/>
            </a:endParaRPr>
          </a:p>
        </p:txBody>
      </p:sp>
      <p:sp>
        <p:nvSpPr>
          <p:cNvPr id="43011" name="TextBox 3"/>
          <p:cNvSpPr txBox="1">
            <a:spLocks noChangeArrowheads="1"/>
          </p:cNvSpPr>
          <p:nvPr/>
        </p:nvSpPr>
        <p:spPr bwMode="auto">
          <a:xfrm>
            <a:off x="0" y="147638"/>
            <a:ext cx="72151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1800" b="0" i="0" u="none" strike="noStrike" kern="1200" cap="none" spc="0" normalizeH="0" baseline="0" noProof="0" smtClean="0">
                <a:ln>
                  <a:noFill/>
                </a:ln>
                <a:solidFill>
                  <a:srgbClr val="000000"/>
                </a:solidFill>
                <a:effectLst/>
                <a:uLnTx/>
                <a:uFillTx/>
                <a:latin typeface="Times New Roman" pitchFamily="18" charset="0"/>
                <a:ea typeface="宋体" charset="-122"/>
                <a:cs typeface="Times New Roman" pitchFamily="18" charset="0"/>
              </a:rPr>
              <a:t>APRES test for thin Bi</a:t>
            </a:r>
            <a:r>
              <a:rPr kumimoji="0" lang="en-US" altLang="zh-CN" sz="1800" b="0" i="0" u="none" strike="noStrike" kern="1200" cap="none" spc="0" normalizeH="0" baseline="-25000" noProof="0" smtClean="0">
                <a:ln>
                  <a:noFill/>
                </a:ln>
                <a:solidFill>
                  <a:srgbClr val="000000"/>
                </a:solidFill>
                <a:effectLst/>
                <a:uLnTx/>
                <a:uFillTx/>
                <a:latin typeface="Times New Roman" pitchFamily="18" charset="0"/>
                <a:ea typeface="宋体" charset="-122"/>
                <a:cs typeface="Times New Roman" pitchFamily="18" charset="0"/>
              </a:rPr>
              <a:t>2</a:t>
            </a:r>
            <a:r>
              <a:rPr kumimoji="0" lang="en-US" altLang="zh-CN" sz="1800" b="0" i="0" u="none" strike="noStrike" kern="1200" cap="none" spc="0" normalizeH="0" baseline="0" noProof="0" smtClean="0">
                <a:ln>
                  <a:noFill/>
                </a:ln>
                <a:solidFill>
                  <a:srgbClr val="000000"/>
                </a:solidFill>
                <a:effectLst/>
                <a:uLnTx/>
                <a:uFillTx/>
                <a:latin typeface="Times New Roman" pitchFamily="18" charset="0"/>
                <a:ea typeface="宋体" charset="-122"/>
                <a:cs typeface="Times New Roman" pitchFamily="18" charset="0"/>
              </a:rPr>
              <a:t>Se</a:t>
            </a:r>
            <a:r>
              <a:rPr kumimoji="0" lang="en-US" altLang="zh-CN" sz="1800" b="0" i="0" u="none" strike="noStrike" kern="1200" cap="none" spc="0" normalizeH="0" baseline="-25000" noProof="0" smtClean="0">
                <a:ln>
                  <a:noFill/>
                </a:ln>
                <a:solidFill>
                  <a:srgbClr val="000000"/>
                </a:solidFill>
                <a:effectLst/>
                <a:uLnTx/>
                <a:uFillTx/>
                <a:latin typeface="Times New Roman" pitchFamily="18" charset="0"/>
                <a:ea typeface="宋体" charset="-122"/>
                <a:cs typeface="Times New Roman" pitchFamily="18" charset="0"/>
              </a:rPr>
              <a:t>3</a:t>
            </a:r>
            <a:r>
              <a:rPr kumimoji="0" lang="en-US" altLang="zh-CN" sz="1800" b="0" i="0" u="none" strike="noStrike" kern="1200" cap="none" spc="0" normalizeH="0" baseline="0" noProof="0" smtClean="0">
                <a:ln>
                  <a:noFill/>
                </a:ln>
                <a:solidFill>
                  <a:srgbClr val="000000"/>
                </a:solidFill>
                <a:effectLst/>
                <a:uLnTx/>
                <a:uFillTx/>
                <a:latin typeface="Times New Roman" pitchFamily="18" charset="0"/>
                <a:ea typeface="宋体" charset="-122"/>
                <a:cs typeface="Times New Roman" pitchFamily="18" charset="0"/>
              </a:rPr>
              <a:t> film grown on graphene SiC surface </a:t>
            </a:r>
            <a:endParaRPr kumimoji="0" lang="zh-CN" altLang="en-US" sz="1800" b="0" i="0" u="none" strike="noStrike" kern="1200" cap="none" spc="0" normalizeH="0" baseline="0" noProof="0" smtClean="0">
              <a:ln>
                <a:noFill/>
              </a:ln>
              <a:solidFill>
                <a:srgbClr val="000000"/>
              </a:solidFill>
              <a:effectLst/>
              <a:uLnTx/>
              <a:uFillTx/>
              <a:latin typeface="Times New Roman" pitchFamily="18" charset="0"/>
              <a:ea typeface="宋体" charset="-122"/>
              <a:cs typeface="Times New Roman" pitchFamily="18" charset="0"/>
            </a:endParaRPr>
          </a:p>
        </p:txBody>
      </p:sp>
      <p:grpSp>
        <p:nvGrpSpPr>
          <p:cNvPr id="43012" name="组合 26"/>
          <p:cNvGrpSpPr>
            <a:grpSpLocks/>
          </p:cNvGrpSpPr>
          <p:nvPr/>
        </p:nvGrpSpPr>
        <p:grpSpPr bwMode="auto">
          <a:xfrm>
            <a:off x="95250" y="304800"/>
            <a:ext cx="8915400" cy="2971800"/>
            <a:chOff x="95838" y="533400"/>
            <a:chExt cx="8915400" cy="2971800"/>
          </a:xfrm>
        </p:grpSpPr>
        <p:grpSp>
          <p:nvGrpSpPr>
            <p:cNvPr id="43028" name="组合 20"/>
            <p:cNvGrpSpPr>
              <a:grpSpLocks/>
            </p:cNvGrpSpPr>
            <p:nvPr/>
          </p:nvGrpSpPr>
          <p:grpSpPr bwMode="auto">
            <a:xfrm>
              <a:off x="95838" y="533400"/>
              <a:ext cx="8915400" cy="2971800"/>
              <a:chOff x="0" y="533400"/>
              <a:chExt cx="8915400" cy="2971800"/>
            </a:xfrm>
          </p:grpSpPr>
          <p:sp>
            <p:nvSpPr>
              <p:cNvPr id="20" name="矩形 19"/>
              <p:cNvSpPr/>
              <p:nvPr/>
            </p:nvSpPr>
            <p:spPr>
              <a:xfrm>
                <a:off x="0" y="533400"/>
                <a:ext cx="8915400" cy="2971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宋体"/>
                  <a:cs typeface="+mn-cs"/>
                </a:endParaRPr>
              </a:p>
            </p:txBody>
          </p:sp>
          <p:pic>
            <p:nvPicPr>
              <p:cNvPr id="43035" name="图片 17" descr="15QL_A.jpg"/>
              <p:cNvPicPr>
                <a:picLocks noChangeAspect="1"/>
              </p:cNvPicPr>
              <p:nvPr/>
            </p:nvPicPr>
            <p:blipFill>
              <a:blip r:embed="rId2">
                <a:extLst>
                  <a:ext uri="{28A0092B-C50C-407E-A947-70E740481C1C}">
                    <a14:useLocalDpi xmlns:a14="http://schemas.microsoft.com/office/drawing/2010/main" val="0"/>
                  </a:ext>
                </a:extLst>
              </a:blip>
              <a:srcRect l="17241" r="10345"/>
              <a:stretch>
                <a:fillRect/>
              </a:stretch>
            </p:blipFill>
            <p:spPr bwMode="auto">
              <a:xfrm>
                <a:off x="6929438" y="571500"/>
                <a:ext cx="1714500" cy="278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36" name="图片 10" descr="10QL_A.jpg"/>
              <p:cNvPicPr>
                <a:picLocks noChangeAspect="1"/>
              </p:cNvPicPr>
              <p:nvPr/>
            </p:nvPicPr>
            <p:blipFill>
              <a:blip r:embed="rId3">
                <a:extLst>
                  <a:ext uri="{28A0092B-C50C-407E-A947-70E740481C1C}">
                    <a14:useLocalDpi xmlns:a14="http://schemas.microsoft.com/office/drawing/2010/main" val="0"/>
                  </a:ext>
                </a:extLst>
              </a:blip>
              <a:srcRect l="18074" t="2856" r="11504"/>
              <a:stretch>
                <a:fillRect/>
              </a:stretch>
            </p:blipFill>
            <p:spPr bwMode="auto">
              <a:xfrm>
                <a:off x="5337175" y="657225"/>
                <a:ext cx="1643063" cy="269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37" name="图片 7" descr="9QL_A.jpg"/>
              <p:cNvPicPr>
                <a:picLocks noChangeAspect="1"/>
              </p:cNvPicPr>
              <p:nvPr/>
            </p:nvPicPr>
            <p:blipFill>
              <a:blip r:embed="rId4">
                <a:extLst>
                  <a:ext uri="{28A0092B-C50C-407E-A947-70E740481C1C}">
                    <a14:useLocalDpi xmlns:a14="http://schemas.microsoft.com/office/drawing/2010/main" val="0"/>
                  </a:ext>
                </a:extLst>
              </a:blip>
              <a:srcRect l="17941" t="2127" r="10287"/>
              <a:stretch>
                <a:fillRect/>
              </a:stretch>
            </p:blipFill>
            <p:spPr bwMode="auto">
              <a:xfrm>
                <a:off x="3765550" y="642938"/>
                <a:ext cx="1643063" cy="269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38" name="图片 4" descr="8QL_A.jpg"/>
              <p:cNvPicPr>
                <a:picLocks noChangeAspect="1"/>
              </p:cNvPicPr>
              <p:nvPr/>
            </p:nvPicPr>
            <p:blipFill>
              <a:blip r:embed="rId5">
                <a:extLst>
                  <a:ext uri="{28A0092B-C50C-407E-A947-70E740481C1C}">
                    <a14:useLocalDpi xmlns:a14="http://schemas.microsoft.com/office/drawing/2010/main" val="0"/>
                  </a:ext>
                </a:extLst>
              </a:blip>
              <a:srcRect l="19058" t="1762" r="10355"/>
              <a:stretch>
                <a:fillRect/>
              </a:stretch>
            </p:blipFill>
            <p:spPr bwMode="auto">
              <a:xfrm>
                <a:off x="2214563" y="642938"/>
                <a:ext cx="1600200" cy="267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39" name="图片 3" descr="7QL_A.jpg"/>
              <p:cNvPicPr>
                <a:picLocks noChangeAspect="1"/>
              </p:cNvPicPr>
              <p:nvPr/>
            </p:nvPicPr>
            <p:blipFill>
              <a:blip r:embed="rId6">
                <a:extLst>
                  <a:ext uri="{28A0092B-C50C-407E-A947-70E740481C1C}">
                    <a14:useLocalDpi xmlns:a14="http://schemas.microsoft.com/office/drawing/2010/main" val="0"/>
                  </a:ext>
                </a:extLst>
              </a:blip>
              <a:srcRect l="6438" t="2467" r="10291" b="4784"/>
              <a:stretch>
                <a:fillRect/>
              </a:stretch>
            </p:blipFill>
            <p:spPr bwMode="auto">
              <a:xfrm>
                <a:off x="285750" y="654050"/>
                <a:ext cx="2000250" cy="256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0" name="TextBox 11"/>
              <p:cNvSpPr txBox="1">
                <a:spLocks noChangeArrowheads="1"/>
              </p:cNvSpPr>
              <p:nvPr/>
            </p:nvSpPr>
            <p:spPr bwMode="auto">
              <a:xfrm rot="16200000">
                <a:off x="-708025" y="1793875"/>
                <a:ext cx="1857375" cy="307975"/>
              </a:xfrm>
              <a:prstGeom prst="rect">
                <a:avLst/>
              </a:prstGeom>
              <a:noFill/>
              <a:ln w="9525">
                <a:noFill/>
                <a:miter lim="800000"/>
                <a:headEnd/>
                <a:tailEnd/>
              </a:ln>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1400" b="0" i="0" u="none" strike="noStrike" kern="1200" cap="none" spc="0" normalizeH="0" baseline="0" noProof="0" dirty="0">
                    <a:ln>
                      <a:noFill/>
                    </a:ln>
                    <a:solidFill>
                      <a:srgbClr val="000000"/>
                    </a:solidFill>
                    <a:effectLst/>
                    <a:uLnTx/>
                    <a:uFillTx/>
                    <a:latin typeface="Arial"/>
                    <a:ea typeface="宋体"/>
                    <a:cs typeface="Times New Roman" pitchFamily="18" charset="0"/>
                  </a:rPr>
                  <a:t>Binding Energy (</a:t>
                </a:r>
                <a:r>
                  <a:rPr kumimoji="0" lang="en-US" altLang="zh-CN" sz="1400" b="0" i="0" u="none" strike="noStrike" kern="1200" cap="none" spc="0" normalizeH="0" baseline="0" noProof="0" dirty="0" err="1">
                    <a:ln>
                      <a:noFill/>
                    </a:ln>
                    <a:solidFill>
                      <a:srgbClr val="000000"/>
                    </a:solidFill>
                    <a:effectLst/>
                    <a:uLnTx/>
                    <a:uFillTx/>
                    <a:latin typeface="Arial"/>
                    <a:ea typeface="宋体"/>
                    <a:cs typeface="Times New Roman" pitchFamily="18" charset="0"/>
                  </a:rPr>
                  <a:t>eV</a:t>
                </a:r>
                <a:r>
                  <a:rPr kumimoji="0" lang="en-US" altLang="zh-CN" sz="1400" b="0" i="0" u="none" strike="noStrike" kern="1200" cap="none" spc="0" normalizeH="0" baseline="0" noProof="0" dirty="0">
                    <a:ln>
                      <a:noFill/>
                    </a:ln>
                    <a:solidFill>
                      <a:srgbClr val="000000"/>
                    </a:solidFill>
                    <a:effectLst/>
                    <a:uLnTx/>
                    <a:uFillTx/>
                    <a:latin typeface="Arial"/>
                    <a:ea typeface="宋体"/>
                    <a:cs typeface="Times New Roman" pitchFamily="18" charset="0"/>
                  </a:rPr>
                  <a:t>)</a:t>
                </a:r>
                <a:endParaRPr kumimoji="0" lang="zh-CN" altLang="en-US" sz="1400" b="0" i="0" u="none" strike="noStrike" kern="1200" cap="none" spc="0" normalizeH="0" baseline="-25000" noProof="0" dirty="0">
                  <a:ln>
                    <a:noFill/>
                  </a:ln>
                  <a:solidFill>
                    <a:srgbClr val="000000"/>
                  </a:solidFill>
                  <a:effectLst/>
                  <a:uLnTx/>
                  <a:uFillTx/>
                  <a:latin typeface="Arial"/>
                  <a:ea typeface="宋体"/>
                  <a:cs typeface="Times New Roman" pitchFamily="18" charset="0"/>
                </a:endParaRPr>
              </a:p>
            </p:txBody>
          </p:sp>
          <p:sp>
            <p:nvSpPr>
              <p:cNvPr id="43041" name="TextBox 24"/>
              <p:cNvSpPr txBox="1">
                <a:spLocks noChangeArrowheads="1"/>
              </p:cNvSpPr>
              <p:nvPr/>
            </p:nvSpPr>
            <p:spPr bwMode="auto">
              <a:xfrm>
                <a:off x="609600" y="3124200"/>
                <a:ext cx="1500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1400" b="0" i="0" u="none" strike="noStrike" kern="1200" cap="none" spc="0" normalizeH="0" baseline="0" noProof="0" smtClean="0">
                    <a:ln>
                      <a:noFill/>
                    </a:ln>
                    <a:solidFill>
                      <a:srgbClr val="000000"/>
                    </a:solidFill>
                    <a:effectLst/>
                    <a:uLnTx/>
                    <a:uFillTx/>
                    <a:latin typeface="Arial" charset="0"/>
                    <a:ea typeface="宋体" charset="-122"/>
                    <a:cs typeface="Arial" charset="0"/>
                  </a:rPr>
                  <a:t>k</a:t>
                </a:r>
                <a:r>
                  <a:rPr kumimoji="0" lang="en-US" altLang="zh-CN" sz="1400" b="0" i="0" u="none" strike="noStrike" kern="1200" cap="none" spc="0" normalizeH="0" baseline="-25000" noProof="0" smtClean="0">
                    <a:ln>
                      <a:noFill/>
                    </a:ln>
                    <a:solidFill>
                      <a:srgbClr val="000000"/>
                    </a:solidFill>
                    <a:effectLst/>
                    <a:uLnTx/>
                    <a:uFillTx/>
                    <a:latin typeface="Arial" charset="0"/>
                    <a:ea typeface="宋体" charset="-122"/>
                    <a:cs typeface="Arial" charset="0"/>
                  </a:rPr>
                  <a:t>//</a:t>
                </a:r>
                <a:r>
                  <a:rPr kumimoji="0" lang="en-US" altLang="zh-CN" sz="1400" b="0" i="0" u="none" strike="noStrike" kern="1200" cap="none" spc="0" normalizeH="0" baseline="0" noProof="0" smtClean="0">
                    <a:ln>
                      <a:noFill/>
                    </a:ln>
                    <a:solidFill>
                      <a:srgbClr val="000000"/>
                    </a:solidFill>
                    <a:effectLst/>
                    <a:uLnTx/>
                    <a:uFillTx/>
                    <a:latin typeface="Arial" charset="0"/>
                    <a:ea typeface="宋体" charset="-122"/>
                    <a:cs typeface="Arial" charset="0"/>
                  </a:rPr>
                  <a:t> (Å</a:t>
                </a:r>
                <a:r>
                  <a:rPr kumimoji="0" lang="en-US" altLang="zh-CN" sz="1400" b="0" i="0" u="none" strike="noStrike" kern="1200" cap="none" spc="0" normalizeH="0" baseline="30000" noProof="0" smtClean="0">
                    <a:ln>
                      <a:noFill/>
                    </a:ln>
                    <a:solidFill>
                      <a:srgbClr val="000000"/>
                    </a:solidFill>
                    <a:effectLst/>
                    <a:uLnTx/>
                    <a:uFillTx/>
                    <a:latin typeface="Arial" charset="0"/>
                    <a:ea typeface="宋体" charset="-122"/>
                    <a:cs typeface="Arial" charset="0"/>
                  </a:rPr>
                  <a:t>-1</a:t>
                </a:r>
                <a:r>
                  <a:rPr kumimoji="0" lang="en-US" altLang="zh-CN" sz="1400" b="0" i="0" u="none" strike="noStrike" kern="1200" cap="none" spc="0" normalizeH="0" baseline="0" noProof="0" smtClean="0">
                    <a:ln>
                      <a:noFill/>
                    </a:ln>
                    <a:solidFill>
                      <a:srgbClr val="000000"/>
                    </a:solidFill>
                    <a:effectLst/>
                    <a:uLnTx/>
                    <a:uFillTx/>
                    <a:latin typeface="Arial" charset="0"/>
                    <a:ea typeface="宋体" charset="-122"/>
                    <a:cs typeface="Arial" charset="0"/>
                  </a:rPr>
                  <a:t>)</a:t>
                </a:r>
                <a:endParaRPr kumimoji="0" lang="zh-CN" altLang="en-US" sz="1400" b="0" i="0" u="none" strike="noStrike" kern="1200" cap="none" spc="0" normalizeH="0" baseline="-25000" noProof="0" smtClean="0">
                  <a:ln>
                    <a:noFill/>
                  </a:ln>
                  <a:solidFill>
                    <a:srgbClr val="000000"/>
                  </a:solidFill>
                  <a:effectLst/>
                  <a:uLnTx/>
                  <a:uFillTx/>
                  <a:latin typeface="Arial" charset="0"/>
                  <a:ea typeface="宋体" charset="-122"/>
                  <a:cs typeface="Arial" charset="0"/>
                </a:endParaRPr>
              </a:p>
            </p:txBody>
          </p:sp>
          <p:sp>
            <p:nvSpPr>
              <p:cNvPr id="43042" name="TextBox 25"/>
              <p:cNvSpPr txBox="1">
                <a:spLocks noChangeArrowheads="1"/>
              </p:cNvSpPr>
              <p:nvPr/>
            </p:nvSpPr>
            <p:spPr bwMode="auto">
              <a:xfrm>
                <a:off x="2305050" y="3127375"/>
                <a:ext cx="1500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1400" b="0" i="0" u="none" strike="noStrike" kern="1200" cap="none" spc="0" normalizeH="0" baseline="0" noProof="0" smtClean="0">
                    <a:ln>
                      <a:noFill/>
                    </a:ln>
                    <a:solidFill>
                      <a:srgbClr val="000000"/>
                    </a:solidFill>
                    <a:effectLst/>
                    <a:uLnTx/>
                    <a:uFillTx/>
                    <a:latin typeface="Arial" charset="0"/>
                    <a:ea typeface="宋体" charset="-122"/>
                    <a:cs typeface="Arial" charset="0"/>
                  </a:rPr>
                  <a:t>k</a:t>
                </a:r>
                <a:r>
                  <a:rPr kumimoji="0" lang="en-US" altLang="zh-CN" sz="1400" b="0" i="0" u="none" strike="noStrike" kern="1200" cap="none" spc="0" normalizeH="0" baseline="-25000" noProof="0" smtClean="0">
                    <a:ln>
                      <a:noFill/>
                    </a:ln>
                    <a:solidFill>
                      <a:srgbClr val="000000"/>
                    </a:solidFill>
                    <a:effectLst/>
                    <a:uLnTx/>
                    <a:uFillTx/>
                    <a:latin typeface="Arial" charset="0"/>
                    <a:ea typeface="宋体" charset="-122"/>
                    <a:cs typeface="Arial" charset="0"/>
                  </a:rPr>
                  <a:t>//</a:t>
                </a:r>
                <a:r>
                  <a:rPr kumimoji="0" lang="en-US" altLang="zh-CN" sz="1400" b="0" i="0" u="none" strike="noStrike" kern="1200" cap="none" spc="0" normalizeH="0" baseline="0" noProof="0" smtClean="0">
                    <a:ln>
                      <a:noFill/>
                    </a:ln>
                    <a:solidFill>
                      <a:srgbClr val="000000"/>
                    </a:solidFill>
                    <a:effectLst/>
                    <a:uLnTx/>
                    <a:uFillTx/>
                    <a:latin typeface="Arial" charset="0"/>
                    <a:ea typeface="宋体" charset="-122"/>
                    <a:cs typeface="Arial" charset="0"/>
                  </a:rPr>
                  <a:t> (Å</a:t>
                </a:r>
                <a:r>
                  <a:rPr kumimoji="0" lang="en-US" altLang="zh-CN" sz="1400" b="0" i="0" u="none" strike="noStrike" kern="1200" cap="none" spc="0" normalizeH="0" baseline="30000" noProof="0" smtClean="0">
                    <a:ln>
                      <a:noFill/>
                    </a:ln>
                    <a:solidFill>
                      <a:srgbClr val="000000"/>
                    </a:solidFill>
                    <a:effectLst/>
                    <a:uLnTx/>
                    <a:uFillTx/>
                    <a:latin typeface="Arial" charset="0"/>
                    <a:ea typeface="宋体" charset="-122"/>
                    <a:cs typeface="Arial" charset="0"/>
                  </a:rPr>
                  <a:t>-1</a:t>
                </a:r>
                <a:r>
                  <a:rPr kumimoji="0" lang="en-US" altLang="zh-CN" sz="1400" b="0" i="0" u="none" strike="noStrike" kern="1200" cap="none" spc="0" normalizeH="0" baseline="0" noProof="0" smtClean="0">
                    <a:ln>
                      <a:noFill/>
                    </a:ln>
                    <a:solidFill>
                      <a:srgbClr val="000000"/>
                    </a:solidFill>
                    <a:effectLst/>
                    <a:uLnTx/>
                    <a:uFillTx/>
                    <a:latin typeface="Arial" charset="0"/>
                    <a:ea typeface="宋体" charset="-122"/>
                    <a:cs typeface="Arial" charset="0"/>
                  </a:rPr>
                  <a:t>)</a:t>
                </a:r>
                <a:endParaRPr kumimoji="0" lang="zh-CN" altLang="en-US" sz="1400" b="0" i="0" u="none" strike="noStrike" kern="1200" cap="none" spc="0" normalizeH="0" baseline="-25000" noProof="0" smtClean="0">
                  <a:ln>
                    <a:noFill/>
                  </a:ln>
                  <a:solidFill>
                    <a:srgbClr val="000000"/>
                  </a:solidFill>
                  <a:effectLst/>
                  <a:uLnTx/>
                  <a:uFillTx/>
                  <a:latin typeface="Arial" charset="0"/>
                  <a:ea typeface="宋体" charset="-122"/>
                  <a:cs typeface="Arial" charset="0"/>
                </a:endParaRPr>
              </a:p>
            </p:txBody>
          </p:sp>
          <p:sp>
            <p:nvSpPr>
              <p:cNvPr id="43043" name="TextBox 26"/>
              <p:cNvSpPr txBox="1">
                <a:spLocks noChangeArrowheads="1"/>
              </p:cNvSpPr>
              <p:nvPr/>
            </p:nvSpPr>
            <p:spPr bwMode="auto">
              <a:xfrm>
                <a:off x="3857625" y="3127375"/>
                <a:ext cx="1500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1400" b="0" i="0" u="none" strike="noStrike" kern="1200" cap="none" spc="0" normalizeH="0" baseline="0" noProof="0" smtClean="0">
                    <a:ln>
                      <a:noFill/>
                    </a:ln>
                    <a:solidFill>
                      <a:srgbClr val="000000"/>
                    </a:solidFill>
                    <a:effectLst/>
                    <a:uLnTx/>
                    <a:uFillTx/>
                    <a:latin typeface="Arial" charset="0"/>
                    <a:ea typeface="宋体" charset="-122"/>
                    <a:cs typeface="Arial" charset="0"/>
                  </a:rPr>
                  <a:t>k</a:t>
                </a:r>
                <a:r>
                  <a:rPr kumimoji="0" lang="en-US" altLang="zh-CN" sz="1400" b="0" i="0" u="none" strike="noStrike" kern="1200" cap="none" spc="0" normalizeH="0" baseline="-25000" noProof="0" smtClean="0">
                    <a:ln>
                      <a:noFill/>
                    </a:ln>
                    <a:solidFill>
                      <a:srgbClr val="000000"/>
                    </a:solidFill>
                    <a:effectLst/>
                    <a:uLnTx/>
                    <a:uFillTx/>
                    <a:latin typeface="Arial" charset="0"/>
                    <a:ea typeface="宋体" charset="-122"/>
                    <a:cs typeface="Arial" charset="0"/>
                  </a:rPr>
                  <a:t>//</a:t>
                </a:r>
                <a:r>
                  <a:rPr kumimoji="0" lang="en-US" altLang="zh-CN" sz="1400" b="0" i="0" u="none" strike="noStrike" kern="1200" cap="none" spc="0" normalizeH="0" baseline="0" noProof="0" smtClean="0">
                    <a:ln>
                      <a:noFill/>
                    </a:ln>
                    <a:solidFill>
                      <a:srgbClr val="000000"/>
                    </a:solidFill>
                    <a:effectLst/>
                    <a:uLnTx/>
                    <a:uFillTx/>
                    <a:latin typeface="Arial" charset="0"/>
                    <a:ea typeface="宋体" charset="-122"/>
                    <a:cs typeface="Arial" charset="0"/>
                  </a:rPr>
                  <a:t> (Å</a:t>
                </a:r>
                <a:r>
                  <a:rPr kumimoji="0" lang="en-US" altLang="zh-CN" sz="1400" b="0" i="0" u="none" strike="noStrike" kern="1200" cap="none" spc="0" normalizeH="0" baseline="30000" noProof="0" smtClean="0">
                    <a:ln>
                      <a:noFill/>
                    </a:ln>
                    <a:solidFill>
                      <a:srgbClr val="000000"/>
                    </a:solidFill>
                    <a:effectLst/>
                    <a:uLnTx/>
                    <a:uFillTx/>
                    <a:latin typeface="Arial" charset="0"/>
                    <a:ea typeface="宋体" charset="-122"/>
                    <a:cs typeface="Arial" charset="0"/>
                  </a:rPr>
                  <a:t>-1</a:t>
                </a:r>
                <a:r>
                  <a:rPr kumimoji="0" lang="en-US" altLang="zh-CN" sz="1400" b="0" i="0" u="none" strike="noStrike" kern="1200" cap="none" spc="0" normalizeH="0" baseline="0" noProof="0" smtClean="0">
                    <a:ln>
                      <a:noFill/>
                    </a:ln>
                    <a:solidFill>
                      <a:srgbClr val="000000"/>
                    </a:solidFill>
                    <a:effectLst/>
                    <a:uLnTx/>
                    <a:uFillTx/>
                    <a:latin typeface="Arial" charset="0"/>
                    <a:ea typeface="宋体" charset="-122"/>
                    <a:cs typeface="Arial" charset="0"/>
                  </a:rPr>
                  <a:t>)</a:t>
                </a:r>
                <a:endParaRPr kumimoji="0" lang="zh-CN" altLang="en-US" sz="1400" b="0" i="0" u="none" strike="noStrike" kern="1200" cap="none" spc="0" normalizeH="0" baseline="-25000" noProof="0" smtClean="0">
                  <a:ln>
                    <a:noFill/>
                  </a:ln>
                  <a:solidFill>
                    <a:srgbClr val="000000"/>
                  </a:solidFill>
                  <a:effectLst/>
                  <a:uLnTx/>
                  <a:uFillTx/>
                  <a:latin typeface="Arial" charset="0"/>
                  <a:ea typeface="宋体" charset="-122"/>
                  <a:cs typeface="Arial" charset="0"/>
                </a:endParaRPr>
              </a:p>
            </p:txBody>
          </p:sp>
          <p:sp>
            <p:nvSpPr>
              <p:cNvPr id="43044" name="TextBox 27"/>
              <p:cNvSpPr txBox="1">
                <a:spLocks noChangeArrowheads="1"/>
              </p:cNvSpPr>
              <p:nvPr/>
            </p:nvSpPr>
            <p:spPr bwMode="auto">
              <a:xfrm>
                <a:off x="5429250" y="3127375"/>
                <a:ext cx="1500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1400" b="0" i="0" u="none" strike="noStrike" kern="1200" cap="none" spc="0" normalizeH="0" baseline="0" noProof="0" smtClean="0">
                    <a:ln>
                      <a:noFill/>
                    </a:ln>
                    <a:solidFill>
                      <a:srgbClr val="000000"/>
                    </a:solidFill>
                    <a:effectLst/>
                    <a:uLnTx/>
                    <a:uFillTx/>
                    <a:latin typeface="Arial" charset="0"/>
                    <a:ea typeface="宋体" charset="-122"/>
                    <a:cs typeface="Arial" charset="0"/>
                  </a:rPr>
                  <a:t>k</a:t>
                </a:r>
                <a:r>
                  <a:rPr kumimoji="0" lang="en-US" altLang="zh-CN" sz="1400" b="0" i="0" u="none" strike="noStrike" kern="1200" cap="none" spc="0" normalizeH="0" baseline="-25000" noProof="0" smtClean="0">
                    <a:ln>
                      <a:noFill/>
                    </a:ln>
                    <a:solidFill>
                      <a:srgbClr val="000000"/>
                    </a:solidFill>
                    <a:effectLst/>
                    <a:uLnTx/>
                    <a:uFillTx/>
                    <a:latin typeface="Arial" charset="0"/>
                    <a:ea typeface="宋体" charset="-122"/>
                    <a:cs typeface="Arial" charset="0"/>
                  </a:rPr>
                  <a:t>//</a:t>
                </a:r>
                <a:r>
                  <a:rPr kumimoji="0" lang="en-US" altLang="zh-CN" sz="1400" b="0" i="0" u="none" strike="noStrike" kern="1200" cap="none" spc="0" normalizeH="0" baseline="0" noProof="0" smtClean="0">
                    <a:ln>
                      <a:noFill/>
                    </a:ln>
                    <a:solidFill>
                      <a:srgbClr val="000000"/>
                    </a:solidFill>
                    <a:effectLst/>
                    <a:uLnTx/>
                    <a:uFillTx/>
                    <a:latin typeface="Arial" charset="0"/>
                    <a:ea typeface="宋体" charset="-122"/>
                    <a:cs typeface="Arial" charset="0"/>
                  </a:rPr>
                  <a:t> (Å</a:t>
                </a:r>
                <a:r>
                  <a:rPr kumimoji="0" lang="en-US" altLang="zh-CN" sz="1400" b="0" i="0" u="none" strike="noStrike" kern="1200" cap="none" spc="0" normalizeH="0" baseline="30000" noProof="0" smtClean="0">
                    <a:ln>
                      <a:noFill/>
                    </a:ln>
                    <a:solidFill>
                      <a:srgbClr val="000000"/>
                    </a:solidFill>
                    <a:effectLst/>
                    <a:uLnTx/>
                    <a:uFillTx/>
                    <a:latin typeface="Arial" charset="0"/>
                    <a:ea typeface="宋体" charset="-122"/>
                    <a:cs typeface="Arial" charset="0"/>
                  </a:rPr>
                  <a:t>-1</a:t>
                </a:r>
                <a:r>
                  <a:rPr kumimoji="0" lang="en-US" altLang="zh-CN" sz="1400" b="0" i="0" u="none" strike="noStrike" kern="1200" cap="none" spc="0" normalizeH="0" baseline="0" noProof="0" smtClean="0">
                    <a:ln>
                      <a:noFill/>
                    </a:ln>
                    <a:solidFill>
                      <a:srgbClr val="000000"/>
                    </a:solidFill>
                    <a:effectLst/>
                    <a:uLnTx/>
                    <a:uFillTx/>
                    <a:latin typeface="Arial" charset="0"/>
                    <a:ea typeface="宋体" charset="-122"/>
                    <a:cs typeface="Arial" charset="0"/>
                  </a:rPr>
                  <a:t>)</a:t>
                </a:r>
                <a:endParaRPr kumimoji="0" lang="zh-CN" altLang="en-US" sz="1400" b="0" i="0" u="none" strike="noStrike" kern="1200" cap="none" spc="0" normalizeH="0" baseline="-25000" noProof="0" smtClean="0">
                  <a:ln>
                    <a:noFill/>
                  </a:ln>
                  <a:solidFill>
                    <a:srgbClr val="000000"/>
                  </a:solidFill>
                  <a:effectLst/>
                  <a:uLnTx/>
                  <a:uFillTx/>
                  <a:latin typeface="Arial" charset="0"/>
                  <a:ea typeface="宋体" charset="-122"/>
                  <a:cs typeface="Arial" charset="0"/>
                </a:endParaRPr>
              </a:p>
            </p:txBody>
          </p:sp>
          <p:sp>
            <p:nvSpPr>
              <p:cNvPr id="43045" name="TextBox 28"/>
              <p:cNvSpPr txBox="1">
                <a:spLocks noChangeArrowheads="1"/>
              </p:cNvSpPr>
              <p:nvPr/>
            </p:nvSpPr>
            <p:spPr bwMode="auto">
              <a:xfrm>
                <a:off x="7143750" y="3127375"/>
                <a:ext cx="1500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1400" b="0" i="0" u="none" strike="noStrike" kern="1200" cap="none" spc="0" normalizeH="0" baseline="0" noProof="0" smtClean="0">
                    <a:ln>
                      <a:noFill/>
                    </a:ln>
                    <a:solidFill>
                      <a:srgbClr val="000000"/>
                    </a:solidFill>
                    <a:effectLst/>
                    <a:uLnTx/>
                    <a:uFillTx/>
                    <a:latin typeface="Arial" charset="0"/>
                    <a:ea typeface="宋体" charset="-122"/>
                    <a:cs typeface="Arial" charset="0"/>
                  </a:rPr>
                  <a:t>k</a:t>
                </a:r>
                <a:r>
                  <a:rPr kumimoji="0" lang="en-US" altLang="zh-CN" sz="1400" b="0" i="0" u="none" strike="noStrike" kern="1200" cap="none" spc="0" normalizeH="0" baseline="-25000" noProof="0" smtClean="0">
                    <a:ln>
                      <a:noFill/>
                    </a:ln>
                    <a:solidFill>
                      <a:srgbClr val="000000"/>
                    </a:solidFill>
                    <a:effectLst/>
                    <a:uLnTx/>
                    <a:uFillTx/>
                    <a:latin typeface="Arial" charset="0"/>
                    <a:ea typeface="宋体" charset="-122"/>
                    <a:cs typeface="Arial" charset="0"/>
                  </a:rPr>
                  <a:t>//</a:t>
                </a:r>
                <a:r>
                  <a:rPr kumimoji="0" lang="en-US" altLang="zh-CN" sz="1400" b="0" i="0" u="none" strike="noStrike" kern="1200" cap="none" spc="0" normalizeH="0" baseline="0" noProof="0" smtClean="0">
                    <a:ln>
                      <a:noFill/>
                    </a:ln>
                    <a:solidFill>
                      <a:srgbClr val="000000"/>
                    </a:solidFill>
                    <a:effectLst/>
                    <a:uLnTx/>
                    <a:uFillTx/>
                    <a:latin typeface="Arial" charset="0"/>
                    <a:ea typeface="宋体" charset="-122"/>
                    <a:cs typeface="Arial" charset="0"/>
                  </a:rPr>
                  <a:t> (Å</a:t>
                </a:r>
                <a:r>
                  <a:rPr kumimoji="0" lang="en-US" altLang="zh-CN" sz="1400" b="0" i="0" u="none" strike="noStrike" kern="1200" cap="none" spc="0" normalizeH="0" baseline="30000" noProof="0" smtClean="0">
                    <a:ln>
                      <a:noFill/>
                    </a:ln>
                    <a:solidFill>
                      <a:srgbClr val="000000"/>
                    </a:solidFill>
                    <a:effectLst/>
                    <a:uLnTx/>
                    <a:uFillTx/>
                    <a:latin typeface="Arial" charset="0"/>
                    <a:ea typeface="宋体" charset="-122"/>
                    <a:cs typeface="Arial" charset="0"/>
                  </a:rPr>
                  <a:t>-1</a:t>
                </a:r>
                <a:r>
                  <a:rPr kumimoji="0" lang="en-US" altLang="zh-CN" sz="1400" b="0" i="0" u="none" strike="noStrike" kern="1200" cap="none" spc="0" normalizeH="0" baseline="0" noProof="0" smtClean="0">
                    <a:ln>
                      <a:noFill/>
                    </a:ln>
                    <a:solidFill>
                      <a:srgbClr val="000000"/>
                    </a:solidFill>
                    <a:effectLst/>
                    <a:uLnTx/>
                    <a:uFillTx/>
                    <a:latin typeface="Arial" charset="0"/>
                    <a:ea typeface="宋体" charset="-122"/>
                    <a:cs typeface="Arial" charset="0"/>
                  </a:rPr>
                  <a:t>)</a:t>
                </a:r>
                <a:endParaRPr kumimoji="0" lang="zh-CN" altLang="en-US" sz="1400" b="0" i="0" u="none" strike="noStrike" kern="1200" cap="none" spc="0" normalizeH="0" baseline="-25000" noProof="0" smtClean="0">
                  <a:ln>
                    <a:noFill/>
                  </a:ln>
                  <a:solidFill>
                    <a:srgbClr val="000000"/>
                  </a:solidFill>
                  <a:effectLst/>
                  <a:uLnTx/>
                  <a:uFillTx/>
                  <a:latin typeface="Arial" charset="0"/>
                  <a:ea typeface="宋体" charset="-122"/>
                  <a:cs typeface="Arial" charset="0"/>
                </a:endParaRPr>
              </a:p>
            </p:txBody>
          </p:sp>
          <p:sp>
            <p:nvSpPr>
              <p:cNvPr id="8206" name="TextBox 10"/>
              <p:cNvSpPr txBox="1">
                <a:spLocks noChangeArrowheads="1"/>
              </p:cNvSpPr>
              <p:nvPr/>
            </p:nvSpPr>
            <p:spPr bwMode="auto">
              <a:xfrm>
                <a:off x="295275" y="876300"/>
                <a:ext cx="357188" cy="184150"/>
              </a:xfrm>
              <a:prstGeom prst="rect">
                <a:avLst/>
              </a:prstGeom>
              <a:solidFill>
                <a:schemeClr val="bg1"/>
              </a:solidFill>
              <a:ln w="9525">
                <a:noFill/>
                <a:miter lim="800000"/>
                <a:headEnd/>
                <a:tailEnd/>
              </a:ln>
            </p:spPr>
            <p:txBody>
              <a:bodyPr lIns="0" tIns="0" rIns="0" bIns="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CN" sz="1200" b="1" i="0" u="none" strike="noStrike" kern="1200" cap="none" spc="0" normalizeH="0" baseline="0" noProof="0" dirty="0">
                    <a:ln>
                      <a:noFill/>
                    </a:ln>
                    <a:solidFill>
                      <a:srgbClr val="000000"/>
                    </a:solidFill>
                    <a:effectLst/>
                    <a:uLnTx/>
                    <a:uFillTx/>
                    <a:latin typeface="Arial"/>
                    <a:ea typeface="宋体"/>
                    <a:cs typeface="Times New Roman" pitchFamily="18" charset="0"/>
                  </a:rPr>
                  <a:t>E</a:t>
                </a:r>
                <a:r>
                  <a:rPr kumimoji="0" lang="en-US" altLang="zh-CN" sz="1200" b="1" i="0" u="none" strike="noStrike" kern="1200" cap="none" spc="0" normalizeH="0" baseline="-25000" noProof="0" dirty="0">
                    <a:ln>
                      <a:noFill/>
                    </a:ln>
                    <a:solidFill>
                      <a:srgbClr val="000000"/>
                    </a:solidFill>
                    <a:effectLst/>
                    <a:uLnTx/>
                    <a:uFillTx/>
                    <a:latin typeface="Arial"/>
                    <a:ea typeface="宋体"/>
                    <a:cs typeface="Times New Roman" pitchFamily="18" charset="0"/>
                  </a:rPr>
                  <a:t>F</a:t>
                </a:r>
                <a:endParaRPr kumimoji="0" lang="zh-CN" altLang="en-US" sz="1200" b="1" i="0" u="none" strike="noStrike" kern="1200" cap="none" spc="0" normalizeH="0" baseline="-25000" noProof="0" dirty="0">
                  <a:ln>
                    <a:noFill/>
                  </a:ln>
                  <a:solidFill>
                    <a:srgbClr val="000000"/>
                  </a:solidFill>
                  <a:effectLst/>
                  <a:uLnTx/>
                  <a:uFillTx/>
                  <a:latin typeface="Arial"/>
                  <a:ea typeface="宋体"/>
                  <a:cs typeface="Times New Roman" pitchFamily="18" charset="0"/>
                </a:endParaRPr>
              </a:p>
            </p:txBody>
          </p:sp>
        </p:grpSp>
        <p:sp>
          <p:nvSpPr>
            <p:cNvPr id="43029" name="TextBox 45"/>
            <p:cNvSpPr txBox="1">
              <a:spLocks noChangeArrowheads="1"/>
            </p:cNvSpPr>
            <p:nvPr/>
          </p:nvSpPr>
          <p:spPr bwMode="auto">
            <a:xfrm>
              <a:off x="1229605" y="2436465"/>
              <a:ext cx="75690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1800" b="1" i="0" u="none" strike="noStrike" kern="1200" cap="none" spc="0" normalizeH="0" baseline="0" noProof="0" dirty="0" smtClean="0">
                  <a:ln>
                    <a:noFill/>
                  </a:ln>
                  <a:solidFill>
                    <a:srgbClr val="FFFFFF"/>
                  </a:solidFill>
                  <a:effectLst/>
                  <a:uLnTx/>
                  <a:uFillTx/>
                  <a:latin typeface="Arial" charset="0"/>
                  <a:ea typeface="宋体" charset="-122"/>
                  <a:cs typeface="Arial" charset="0"/>
                </a:rPr>
                <a:t>7QL</a:t>
              </a:r>
              <a:endParaRPr kumimoji="0" lang="zh-CN" altLang="en-US" sz="1800" b="1" i="0" u="none" strike="noStrike" kern="1200" cap="none" spc="0" normalizeH="0" baseline="0" noProof="0" dirty="0" smtClean="0">
                <a:ln>
                  <a:noFill/>
                </a:ln>
                <a:solidFill>
                  <a:srgbClr val="FFFFFF"/>
                </a:solidFill>
                <a:effectLst/>
                <a:uLnTx/>
                <a:uFillTx/>
                <a:latin typeface="Arial" charset="0"/>
                <a:ea typeface="宋体" charset="-122"/>
                <a:cs typeface="Arial" charset="0"/>
              </a:endParaRPr>
            </a:p>
          </p:txBody>
        </p:sp>
        <p:sp>
          <p:nvSpPr>
            <p:cNvPr id="43030" name="TextBox 45"/>
            <p:cNvSpPr txBox="1">
              <a:spLocks noChangeArrowheads="1"/>
            </p:cNvSpPr>
            <p:nvPr/>
          </p:nvSpPr>
          <p:spPr bwMode="auto">
            <a:xfrm>
              <a:off x="2772388" y="2421731"/>
              <a:ext cx="92328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1800" b="1" i="0" u="none" strike="noStrike" kern="1200" cap="none" spc="0" normalizeH="0" baseline="0" noProof="0" dirty="0" smtClean="0">
                  <a:ln>
                    <a:noFill/>
                  </a:ln>
                  <a:solidFill>
                    <a:srgbClr val="FFFFFF"/>
                  </a:solidFill>
                  <a:effectLst/>
                  <a:uLnTx/>
                  <a:uFillTx/>
                  <a:latin typeface="Arial" charset="0"/>
                  <a:ea typeface="宋体" charset="-122"/>
                  <a:cs typeface="Arial" charset="0"/>
                </a:rPr>
                <a:t>8QL</a:t>
              </a:r>
              <a:endParaRPr kumimoji="0" lang="zh-CN" altLang="en-US" sz="1800" b="1" i="0" u="none" strike="noStrike" kern="1200" cap="none" spc="0" normalizeH="0" baseline="0" noProof="0" dirty="0" smtClean="0">
                <a:ln>
                  <a:noFill/>
                </a:ln>
                <a:solidFill>
                  <a:srgbClr val="FFFFFF"/>
                </a:solidFill>
                <a:effectLst/>
                <a:uLnTx/>
                <a:uFillTx/>
                <a:latin typeface="Arial" charset="0"/>
                <a:ea typeface="宋体" charset="-122"/>
                <a:cs typeface="Arial" charset="0"/>
              </a:endParaRPr>
            </a:p>
          </p:txBody>
        </p:sp>
        <p:sp>
          <p:nvSpPr>
            <p:cNvPr id="43031" name="TextBox 45"/>
            <p:cNvSpPr txBox="1">
              <a:spLocks noChangeArrowheads="1"/>
            </p:cNvSpPr>
            <p:nvPr/>
          </p:nvSpPr>
          <p:spPr bwMode="auto">
            <a:xfrm>
              <a:off x="4419600" y="2421731"/>
              <a:ext cx="72905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1800" b="1" i="0" u="none" strike="noStrike" kern="1200" cap="none" spc="0" normalizeH="0" baseline="0" noProof="0" dirty="0" smtClean="0">
                  <a:ln>
                    <a:noFill/>
                  </a:ln>
                  <a:solidFill>
                    <a:srgbClr val="FFFFFF"/>
                  </a:solidFill>
                  <a:effectLst/>
                  <a:uLnTx/>
                  <a:uFillTx/>
                  <a:latin typeface="Arial" charset="0"/>
                  <a:ea typeface="宋体" charset="-122"/>
                  <a:cs typeface="Arial" charset="0"/>
                </a:rPr>
                <a:t>9QL</a:t>
              </a:r>
              <a:endParaRPr kumimoji="0" lang="zh-CN" altLang="en-US" sz="1800" b="1" i="0" u="none" strike="noStrike" kern="1200" cap="none" spc="0" normalizeH="0" baseline="0" noProof="0" dirty="0" smtClean="0">
                <a:ln>
                  <a:noFill/>
                </a:ln>
                <a:solidFill>
                  <a:srgbClr val="FFFFFF"/>
                </a:solidFill>
                <a:effectLst/>
                <a:uLnTx/>
                <a:uFillTx/>
                <a:latin typeface="Arial" charset="0"/>
                <a:ea typeface="宋体" charset="-122"/>
                <a:cs typeface="Arial" charset="0"/>
              </a:endParaRPr>
            </a:p>
          </p:txBody>
        </p:sp>
        <p:sp>
          <p:nvSpPr>
            <p:cNvPr id="43032" name="TextBox 45"/>
            <p:cNvSpPr txBox="1">
              <a:spLocks noChangeArrowheads="1"/>
            </p:cNvSpPr>
            <p:nvPr/>
          </p:nvSpPr>
          <p:spPr bwMode="auto">
            <a:xfrm>
              <a:off x="5955980" y="2409230"/>
              <a:ext cx="81194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1800" b="1" i="0" u="none" strike="noStrike" kern="1200" cap="none" spc="0" normalizeH="0" baseline="0" noProof="0" dirty="0" smtClean="0">
                  <a:ln>
                    <a:noFill/>
                  </a:ln>
                  <a:solidFill>
                    <a:srgbClr val="FFFFFF"/>
                  </a:solidFill>
                  <a:effectLst/>
                  <a:uLnTx/>
                  <a:uFillTx/>
                  <a:latin typeface="Arial" charset="0"/>
                  <a:ea typeface="宋体" charset="-122"/>
                  <a:cs typeface="Arial" charset="0"/>
                </a:rPr>
                <a:t>10QL</a:t>
              </a:r>
              <a:endParaRPr kumimoji="0" lang="zh-CN" altLang="en-US" sz="1800" b="1" i="0" u="none" strike="noStrike" kern="1200" cap="none" spc="0" normalizeH="0" baseline="0" noProof="0" dirty="0" smtClean="0">
                <a:ln>
                  <a:noFill/>
                </a:ln>
                <a:solidFill>
                  <a:srgbClr val="FFFFFF"/>
                </a:solidFill>
                <a:effectLst/>
                <a:uLnTx/>
                <a:uFillTx/>
                <a:latin typeface="Arial" charset="0"/>
                <a:ea typeface="宋体" charset="-122"/>
                <a:cs typeface="Arial" charset="0"/>
              </a:endParaRPr>
            </a:p>
          </p:txBody>
        </p:sp>
        <p:sp>
          <p:nvSpPr>
            <p:cNvPr id="43033" name="TextBox 45"/>
            <p:cNvSpPr txBox="1">
              <a:spLocks noChangeArrowheads="1"/>
            </p:cNvSpPr>
            <p:nvPr/>
          </p:nvSpPr>
          <p:spPr bwMode="auto">
            <a:xfrm>
              <a:off x="7484254" y="2421731"/>
              <a:ext cx="94401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1800" b="1" i="0" u="none" strike="noStrike" kern="1200" cap="none" spc="0" normalizeH="0" baseline="0" noProof="0" dirty="0" smtClean="0">
                  <a:ln>
                    <a:noFill/>
                  </a:ln>
                  <a:solidFill>
                    <a:srgbClr val="FFFFFF"/>
                  </a:solidFill>
                  <a:effectLst/>
                  <a:uLnTx/>
                  <a:uFillTx/>
                  <a:latin typeface="Arial" charset="0"/>
                  <a:ea typeface="宋体" charset="-122"/>
                  <a:cs typeface="Arial" charset="0"/>
                </a:rPr>
                <a:t>15QL</a:t>
              </a:r>
              <a:endParaRPr kumimoji="0" lang="zh-CN" altLang="en-US" sz="1800" b="1" i="0" u="none" strike="noStrike" kern="1200" cap="none" spc="0" normalizeH="0" baseline="0" noProof="0" dirty="0" smtClean="0">
                <a:ln>
                  <a:noFill/>
                </a:ln>
                <a:solidFill>
                  <a:srgbClr val="FFFFFF"/>
                </a:solidFill>
                <a:effectLst/>
                <a:uLnTx/>
                <a:uFillTx/>
                <a:latin typeface="Arial" charset="0"/>
                <a:ea typeface="宋体" charset="-122"/>
                <a:cs typeface="Arial" charset="0"/>
              </a:endParaRPr>
            </a:p>
          </p:txBody>
        </p:sp>
      </p:grpSp>
      <p:grpSp>
        <p:nvGrpSpPr>
          <p:cNvPr id="43013" name="组合 37"/>
          <p:cNvGrpSpPr>
            <a:grpSpLocks/>
          </p:cNvGrpSpPr>
          <p:nvPr/>
        </p:nvGrpSpPr>
        <p:grpSpPr bwMode="auto">
          <a:xfrm>
            <a:off x="381000" y="3506788"/>
            <a:ext cx="1998663" cy="2882900"/>
            <a:chOff x="147152" y="3633620"/>
            <a:chExt cx="1777902" cy="2428875"/>
          </a:xfrm>
        </p:grpSpPr>
        <p:pic>
          <p:nvPicPr>
            <p:cNvPr id="43026" name="图片 19" descr="50QL_A.jpg"/>
            <p:cNvPicPr>
              <a:picLocks noChangeAspect="1"/>
            </p:cNvPicPr>
            <p:nvPr/>
          </p:nvPicPr>
          <p:blipFill>
            <a:blip r:embed="rId7">
              <a:extLst>
                <a:ext uri="{28A0092B-C50C-407E-A947-70E740481C1C}">
                  <a14:useLocalDpi xmlns:a14="http://schemas.microsoft.com/office/drawing/2010/main" val="0"/>
                </a:ext>
              </a:extLst>
            </a:blip>
            <a:srcRect l="6866" r="10176"/>
            <a:stretch>
              <a:fillRect/>
            </a:stretch>
          </p:blipFill>
          <p:spPr bwMode="auto">
            <a:xfrm>
              <a:off x="147152" y="3633620"/>
              <a:ext cx="1777902"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27" name="TextBox 20"/>
            <p:cNvSpPr txBox="1">
              <a:spLocks noChangeArrowheads="1"/>
            </p:cNvSpPr>
            <p:nvPr/>
          </p:nvSpPr>
          <p:spPr bwMode="auto">
            <a:xfrm>
              <a:off x="920189" y="5084771"/>
              <a:ext cx="649090" cy="337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2000" b="1" i="0" u="none" strike="noStrike" kern="1200" cap="none" spc="0" normalizeH="0" baseline="0" noProof="0" dirty="0" smtClean="0">
                  <a:ln>
                    <a:noFill/>
                  </a:ln>
                  <a:solidFill>
                    <a:srgbClr val="FFFFFF"/>
                  </a:solidFill>
                  <a:effectLst/>
                  <a:uLnTx/>
                  <a:uFillTx/>
                  <a:latin typeface="Calibri" pitchFamily="34" charset="0"/>
                  <a:ea typeface="宋体" charset="-122"/>
                  <a:cs typeface="+mn-cs"/>
                </a:rPr>
                <a:t>50QL</a:t>
              </a:r>
              <a:endParaRPr kumimoji="0" lang="zh-CN" altLang="en-US" sz="2000" b="1" i="0" u="none" strike="noStrike" kern="1200" cap="none" spc="0" normalizeH="0" baseline="0" noProof="0" dirty="0" smtClean="0">
                <a:ln>
                  <a:noFill/>
                </a:ln>
                <a:solidFill>
                  <a:srgbClr val="FFFFFF"/>
                </a:solidFill>
                <a:effectLst/>
                <a:uLnTx/>
                <a:uFillTx/>
                <a:latin typeface="Calibri" pitchFamily="34" charset="0"/>
                <a:ea typeface="宋体" charset="-122"/>
                <a:cs typeface="+mn-cs"/>
              </a:endParaRPr>
            </a:p>
          </p:txBody>
        </p:sp>
      </p:grpSp>
      <p:sp>
        <p:nvSpPr>
          <p:cNvPr id="39" name="TextBox 11"/>
          <p:cNvSpPr txBox="1">
            <a:spLocks noChangeArrowheads="1"/>
          </p:cNvSpPr>
          <p:nvPr/>
        </p:nvSpPr>
        <p:spPr bwMode="auto">
          <a:xfrm rot="16200000">
            <a:off x="-612775" y="4814888"/>
            <a:ext cx="1857375" cy="307975"/>
          </a:xfrm>
          <a:prstGeom prst="rect">
            <a:avLst/>
          </a:prstGeom>
          <a:noFill/>
          <a:ln w="9525">
            <a:noFill/>
            <a:miter lim="800000"/>
            <a:headEnd/>
            <a:tailEnd/>
          </a:ln>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1400" b="0" i="0" u="none" strike="noStrike" kern="1200" cap="none" spc="0" normalizeH="0" baseline="0" noProof="0" dirty="0">
                <a:ln>
                  <a:noFill/>
                </a:ln>
                <a:solidFill>
                  <a:srgbClr val="000000"/>
                </a:solidFill>
                <a:effectLst/>
                <a:uLnTx/>
                <a:uFillTx/>
                <a:latin typeface="Arial"/>
                <a:ea typeface="宋体"/>
                <a:cs typeface="Times New Roman" pitchFamily="18" charset="0"/>
              </a:rPr>
              <a:t>Binding Energy (</a:t>
            </a:r>
            <a:r>
              <a:rPr kumimoji="0" lang="en-US" altLang="zh-CN" sz="1400" b="0" i="0" u="none" strike="noStrike" kern="1200" cap="none" spc="0" normalizeH="0" baseline="0" noProof="0" dirty="0" err="1">
                <a:ln>
                  <a:noFill/>
                </a:ln>
                <a:solidFill>
                  <a:srgbClr val="000000"/>
                </a:solidFill>
                <a:effectLst/>
                <a:uLnTx/>
                <a:uFillTx/>
                <a:latin typeface="Arial"/>
                <a:ea typeface="宋体"/>
                <a:cs typeface="Times New Roman" pitchFamily="18" charset="0"/>
              </a:rPr>
              <a:t>eV</a:t>
            </a:r>
            <a:r>
              <a:rPr kumimoji="0" lang="en-US" altLang="zh-CN" sz="1400" b="0" i="0" u="none" strike="noStrike" kern="1200" cap="none" spc="0" normalizeH="0" baseline="0" noProof="0" dirty="0">
                <a:ln>
                  <a:noFill/>
                </a:ln>
                <a:solidFill>
                  <a:srgbClr val="000000"/>
                </a:solidFill>
                <a:effectLst/>
                <a:uLnTx/>
                <a:uFillTx/>
                <a:latin typeface="Arial"/>
                <a:ea typeface="宋体"/>
                <a:cs typeface="Times New Roman" pitchFamily="18" charset="0"/>
              </a:rPr>
              <a:t>)</a:t>
            </a:r>
            <a:endParaRPr kumimoji="0" lang="zh-CN" altLang="en-US" sz="1400" b="0" i="0" u="none" strike="noStrike" kern="1200" cap="none" spc="0" normalizeH="0" baseline="-25000" noProof="0" dirty="0">
              <a:ln>
                <a:noFill/>
              </a:ln>
              <a:solidFill>
                <a:srgbClr val="000000"/>
              </a:solidFill>
              <a:effectLst/>
              <a:uLnTx/>
              <a:uFillTx/>
              <a:latin typeface="Arial"/>
              <a:ea typeface="宋体"/>
              <a:cs typeface="Times New Roman" pitchFamily="18" charset="0"/>
            </a:endParaRPr>
          </a:p>
        </p:txBody>
      </p:sp>
      <p:sp>
        <p:nvSpPr>
          <p:cNvPr id="40" name="TextBox 10"/>
          <p:cNvSpPr txBox="1">
            <a:spLocks noChangeArrowheads="1"/>
          </p:cNvSpPr>
          <p:nvPr/>
        </p:nvSpPr>
        <p:spPr bwMode="auto">
          <a:xfrm>
            <a:off x="381000" y="3819525"/>
            <a:ext cx="357188" cy="184150"/>
          </a:xfrm>
          <a:prstGeom prst="rect">
            <a:avLst/>
          </a:prstGeom>
          <a:solidFill>
            <a:schemeClr val="bg1"/>
          </a:solidFill>
          <a:ln w="9525">
            <a:noFill/>
            <a:miter lim="800000"/>
            <a:headEnd/>
            <a:tailEnd/>
          </a:ln>
        </p:spPr>
        <p:txBody>
          <a:bodyPr lIns="0" tIns="0" rIns="0" bIns="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CN" sz="1200" b="1" i="0" u="none" strike="noStrike" kern="1200" cap="none" spc="0" normalizeH="0" baseline="0" noProof="0" dirty="0">
                <a:ln>
                  <a:noFill/>
                </a:ln>
                <a:solidFill>
                  <a:srgbClr val="000000"/>
                </a:solidFill>
                <a:effectLst/>
                <a:uLnTx/>
                <a:uFillTx/>
                <a:latin typeface="Arial"/>
                <a:ea typeface="宋体"/>
                <a:cs typeface="Times New Roman" pitchFamily="18" charset="0"/>
              </a:rPr>
              <a:t>E</a:t>
            </a:r>
            <a:r>
              <a:rPr kumimoji="0" lang="en-US" altLang="zh-CN" sz="1200" b="1" i="0" u="none" strike="noStrike" kern="1200" cap="none" spc="0" normalizeH="0" baseline="-25000" noProof="0" dirty="0">
                <a:ln>
                  <a:noFill/>
                </a:ln>
                <a:solidFill>
                  <a:srgbClr val="000000"/>
                </a:solidFill>
                <a:effectLst/>
                <a:uLnTx/>
                <a:uFillTx/>
                <a:latin typeface="Arial"/>
                <a:ea typeface="宋体"/>
                <a:cs typeface="Times New Roman" pitchFamily="18" charset="0"/>
              </a:rPr>
              <a:t>F</a:t>
            </a:r>
            <a:endParaRPr kumimoji="0" lang="zh-CN" altLang="en-US" sz="1200" b="1" i="0" u="none" strike="noStrike" kern="1200" cap="none" spc="0" normalizeH="0" baseline="-25000" noProof="0" dirty="0">
              <a:ln>
                <a:noFill/>
              </a:ln>
              <a:solidFill>
                <a:srgbClr val="000000"/>
              </a:solidFill>
              <a:effectLst/>
              <a:uLnTx/>
              <a:uFillTx/>
              <a:latin typeface="Arial"/>
              <a:ea typeface="宋体"/>
              <a:cs typeface="Times New Roman" pitchFamily="18" charset="0"/>
            </a:endParaRPr>
          </a:p>
        </p:txBody>
      </p:sp>
      <p:sp>
        <p:nvSpPr>
          <p:cNvPr id="43016" name="TextBox 24"/>
          <p:cNvSpPr txBox="1">
            <a:spLocks noChangeArrowheads="1"/>
          </p:cNvSpPr>
          <p:nvPr/>
        </p:nvSpPr>
        <p:spPr bwMode="auto">
          <a:xfrm>
            <a:off x="819150" y="6169025"/>
            <a:ext cx="1500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1400" b="0" i="0" u="none" strike="noStrike" kern="1200" cap="none" spc="0" normalizeH="0" baseline="0" noProof="0" smtClean="0">
                <a:ln>
                  <a:noFill/>
                </a:ln>
                <a:solidFill>
                  <a:srgbClr val="000000"/>
                </a:solidFill>
                <a:effectLst/>
                <a:uLnTx/>
                <a:uFillTx/>
                <a:latin typeface="Arial" charset="0"/>
                <a:ea typeface="宋体" charset="-122"/>
                <a:cs typeface="Arial" charset="0"/>
              </a:rPr>
              <a:t>k</a:t>
            </a:r>
            <a:r>
              <a:rPr kumimoji="0" lang="en-US" altLang="zh-CN" sz="1400" b="0" i="0" u="none" strike="noStrike" kern="1200" cap="none" spc="0" normalizeH="0" baseline="-25000" noProof="0" smtClean="0">
                <a:ln>
                  <a:noFill/>
                </a:ln>
                <a:solidFill>
                  <a:srgbClr val="000000"/>
                </a:solidFill>
                <a:effectLst/>
                <a:uLnTx/>
                <a:uFillTx/>
                <a:latin typeface="Arial" charset="0"/>
                <a:ea typeface="宋体" charset="-122"/>
                <a:cs typeface="Arial" charset="0"/>
              </a:rPr>
              <a:t>//</a:t>
            </a:r>
            <a:r>
              <a:rPr kumimoji="0" lang="en-US" altLang="zh-CN" sz="1400" b="0" i="0" u="none" strike="noStrike" kern="1200" cap="none" spc="0" normalizeH="0" baseline="0" noProof="0" smtClean="0">
                <a:ln>
                  <a:noFill/>
                </a:ln>
                <a:solidFill>
                  <a:srgbClr val="000000"/>
                </a:solidFill>
                <a:effectLst/>
                <a:uLnTx/>
                <a:uFillTx/>
                <a:latin typeface="Arial" charset="0"/>
                <a:ea typeface="宋体" charset="-122"/>
                <a:cs typeface="Arial" charset="0"/>
              </a:rPr>
              <a:t> (Å</a:t>
            </a:r>
            <a:r>
              <a:rPr kumimoji="0" lang="en-US" altLang="zh-CN" sz="1400" b="0" i="0" u="none" strike="noStrike" kern="1200" cap="none" spc="0" normalizeH="0" baseline="30000" noProof="0" smtClean="0">
                <a:ln>
                  <a:noFill/>
                </a:ln>
                <a:solidFill>
                  <a:srgbClr val="000000"/>
                </a:solidFill>
                <a:effectLst/>
                <a:uLnTx/>
                <a:uFillTx/>
                <a:latin typeface="Arial" charset="0"/>
                <a:ea typeface="宋体" charset="-122"/>
                <a:cs typeface="Arial" charset="0"/>
              </a:rPr>
              <a:t>-1</a:t>
            </a:r>
            <a:r>
              <a:rPr kumimoji="0" lang="en-US" altLang="zh-CN" sz="1400" b="0" i="0" u="none" strike="noStrike" kern="1200" cap="none" spc="0" normalizeH="0" baseline="0" noProof="0" smtClean="0">
                <a:ln>
                  <a:noFill/>
                </a:ln>
                <a:solidFill>
                  <a:srgbClr val="000000"/>
                </a:solidFill>
                <a:effectLst/>
                <a:uLnTx/>
                <a:uFillTx/>
                <a:latin typeface="Arial" charset="0"/>
                <a:ea typeface="宋体" charset="-122"/>
                <a:cs typeface="Arial" charset="0"/>
              </a:rPr>
              <a:t>)</a:t>
            </a:r>
            <a:endParaRPr kumimoji="0" lang="zh-CN" altLang="en-US" sz="1400" b="0" i="0" u="none" strike="noStrike" kern="1200" cap="none" spc="0" normalizeH="0" baseline="-25000" noProof="0" smtClean="0">
              <a:ln>
                <a:noFill/>
              </a:ln>
              <a:solidFill>
                <a:srgbClr val="000000"/>
              </a:solidFill>
              <a:effectLst/>
              <a:uLnTx/>
              <a:uFillTx/>
              <a:latin typeface="Arial" charset="0"/>
              <a:ea typeface="宋体" charset="-122"/>
              <a:cs typeface="Arial" charset="0"/>
            </a:endParaRPr>
          </a:p>
        </p:txBody>
      </p:sp>
      <p:pic>
        <p:nvPicPr>
          <p:cNvPr id="43017" name="Picture 2" descr="C:\Documents and Settings\Administrator\桌面\Ms_BiSefilm\figures\fig3a.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43200" y="3429000"/>
            <a:ext cx="2806700" cy="2743200"/>
          </a:xfrm>
          <a:prstGeom prst="rect">
            <a:avLst/>
          </a:prstGeom>
          <a:solidFill>
            <a:srgbClr val="0066FF"/>
          </a:solidFill>
          <a:ln w="9525">
            <a:solidFill>
              <a:srgbClr val="FF0000"/>
            </a:solidFill>
            <a:miter lim="800000"/>
            <a:headEnd/>
            <a:tailEnd/>
          </a:ln>
        </p:spPr>
      </p:pic>
      <p:pic>
        <p:nvPicPr>
          <p:cNvPr id="43018" name="Picture 5" descr="C:\Documents and Settings\Administrator\桌面\Ms_BiSefilm\figures\fig3d_8.TIF"/>
          <p:cNvPicPr>
            <a:picLocks noChangeAspect="1" noChangeArrowheads="1"/>
          </p:cNvPicPr>
          <p:nvPr/>
        </p:nvPicPr>
        <p:blipFill>
          <a:blip r:embed="rId9" cstate="print">
            <a:extLst>
              <a:ext uri="{28A0092B-C50C-407E-A947-70E740481C1C}">
                <a14:useLocalDpi xmlns:a14="http://schemas.microsoft.com/office/drawing/2010/main" val="0"/>
              </a:ext>
            </a:extLst>
          </a:blip>
          <a:srcRect l="5980" t="5846" r="10571"/>
          <a:stretch>
            <a:fillRect/>
          </a:stretch>
        </p:blipFill>
        <p:spPr bwMode="auto">
          <a:xfrm>
            <a:off x="5715000" y="3505200"/>
            <a:ext cx="3124200" cy="2438400"/>
          </a:xfrm>
          <a:prstGeom prst="rect">
            <a:avLst/>
          </a:prstGeom>
          <a:solidFill>
            <a:srgbClr val="0066FF"/>
          </a:solidFill>
          <a:ln w="9525">
            <a:solidFill>
              <a:srgbClr val="FF0000"/>
            </a:solidFill>
            <a:miter lim="800000"/>
            <a:headEnd/>
            <a:tailEnd/>
          </a:ln>
        </p:spPr>
      </p:pic>
      <p:sp>
        <p:nvSpPr>
          <p:cNvPr id="41" name="TextBox 40"/>
          <p:cNvSpPr txBox="1"/>
          <p:nvPr/>
        </p:nvSpPr>
        <p:spPr>
          <a:xfrm>
            <a:off x="2627784" y="6165304"/>
            <a:ext cx="3052888" cy="461665"/>
          </a:xfrm>
          <a:prstGeom prst="rect">
            <a:avLst/>
          </a:prstGeom>
          <a:noFill/>
        </p:spPr>
        <p:style>
          <a:lnRef idx="0">
            <a:schemeClr val="accent2"/>
          </a:lnRef>
          <a:fillRef idx="3">
            <a:schemeClr val="accent2"/>
          </a:fillRef>
          <a:effectRef idx="3">
            <a:schemeClr val="accent2"/>
          </a:effectRef>
          <a:fontRef idx="minor">
            <a:schemeClr val="lt1"/>
          </a:fontRef>
        </p:style>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Calibri" pitchFamily="34" charset="0"/>
                <a:ea typeface="宋体"/>
                <a:cs typeface="+mn-cs"/>
              </a:rPr>
              <a:t>Position of Dirac Point</a:t>
            </a:r>
            <a:endParaRPr kumimoji="0" lang="zh-CN" altLang="en-US" sz="2400" b="1" i="0" u="none" strike="noStrike" kern="1200" cap="none" spc="0" normalizeH="0" baseline="0" noProof="0" dirty="0">
              <a:ln>
                <a:noFill/>
              </a:ln>
              <a:solidFill>
                <a:srgbClr val="FFFFFF"/>
              </a:solidFill>
              <a:effectLst/>
              <a:uLnTx/>
              <a:uFillTx/>
              <a:latin typeface="Calibri" pitchFamily="34" charset="0"/>
              <a:ea typeface="宋体"/>
              <a:cs typeface="+mn-cs"/>
            </a:endParaRPr>
          </a:p>
        </p:txBody>
      </p:sp>
      <p:sp>
        <p:nvSpPr>
          <p:cNvPr id="42" name="TextBox 41"/>
          <p:cNvSpPr txBox="1"/>
          <p:nvPr/>
        </p:nvSpPr>
        <p:spPr>
          <a:xfrm>
            <a:off x="6172158" y="5943534"/>
            <a:ext cx="2362200" cy="461665"/>
          </a:xfrm>
          <a:prstGeom prst="rect">
            <a:avLst/>
          </a:prstGeom>
          <a:noFill/>
        </p:spPr>
        <p:style>
          <a:lnRef idx="0">
            <a:schemeClr val="accent2"/>
          </a:lnRef>
          <a:fillRef idx="3">
            <a:schemeClr val="accent2"/>
          </a:fillRef>
          <a:effectRef idx="3">
            <a:schemeClr val="accent2"/>
          </a:effectRef>
          <a:fontRef idx="minor">
            <a:schemeClr val="lt1"/>
          </a:fontRef>
        </p:style>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Calibri" pitchFamily="34" charset="0"/>
                <a:ea typeface="宋体"/>
                <a:cs typeface="+mn-cs"/>
              </a:rPr>
              <a:t>Gap size</a:t>
            </a:r>
            <a:endParaRPr kumimoji="0" lang="zh-CN" altLang="en-US" sz="2400" b="1" i="0" u="none" strike="noStrike" kern="1200" cap="none" spc="0" normalizeH="0" baseline="0" noProof="0" dirty="0">
              <a:ln>
                <a:noFill/>
              </a:ln>
              <a:solidFill>
                <a:srgbClr val="FFFFFF"/>
              </a:solidFill>
              <a:effectLst/>
              <a:uLnTx/>
              <a:uFillTx/>
              <a:latin typeface="Calibri" pitchFamily="34" charset="0"/>
              <a:ea typeface="宋体"/>
              <a:cs typeface="+mn-cs"/>
            </a:endParaRPr>
          </a:p>
        </p:txBody>
      </p:sp>
    </p:spTree>
    <p:extLst>
      <p:ext uri="{BB962C8B-B14F-4D97-AF65-F5344CB8AC3E}">
        <p14:creationId xmlns:p14="http://schemas.microsoft.com/office/powerpoint/2010/main" val="7428118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370690" name="Text Box 2"/>
          <p:cNvSpPr txBox="1">
            <a:spLocks noChangeArrowheads="1"/>
          </p:cNvSpPr>
          <p:nvPr/>
        </p:nvSpPr>
        <p:spPr bwMode="auto">
          <a:xfrm>
            <a:off x="0" y="214313"/>
            <a:ext cx="9144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zh-CN" sz="4000" b="1" i="0" u="none" strike="noStrike" kern="1200" cap="none" spc="0" normalizeH="0" baseline="0" noProof="0">
                <a:ln>
                  <a:noFill/>
                </a:ln>
                <a:solidFill>
                  <a:srgbClr val="FF9933"/>
                </a:solidFill>
                <a:effectLst/>
                <a:uLnTx/>
                <a:uFillTx/>
                <a:latin typeface="Arial" pitchFamily="34" charset="0"/>
                <a:ea typeface="黑体" pitchFamily="49" charset="-122"/>
                <a:cs typeface="+mn-cs"/>
              </a:rPr>
              <a:t>STM: atomically flat </a:t>
            </a:r>
            <a:r>
              <a:rPr kumimoji="0" lang="en-US" altLang="zh-CN" sz="4000" b="1" i="0" u="none" strike="noStrike" kern="1200" cap="none" spc="0" normalizeH="0" baseline="0" noProof="0">
                <a:ln>
                  <a:noFill/>
                </a:ln>
                <a:solidFill>
                  <a:srgbClr val="00FFFF"/>
                </a:solidFill>
                <a:effectLst/>
                <a:uLnTx/>
                <a:uFillTx/>
                <a:latin typeface="Arial" pitchFamily="34" charset="0"/>
                <a:ea typeface="黑体" pitchFamily="49" charset="-122"/>
                <a:cs typeface="+mn-cs"/>
              </a:rPr>
              <a:t>Bi</a:t>
            </a:r>
            <a:r>
              <a:rPr kumimoji="0" lang="en-US" altLang="zh-CN" sz="4000" b="1" i="0" u="none" strike="noStrike" kern="1200" cap="none" spc="0" normalizeH="0" baseline="-25000" noProof="0">
                <a:ln>
                  <a:noFill/>
                </a:ln>
                <a:solidFill>
                  <a:srgbClr val="00FFFF"/>
                </a:solidFill>
                <a:effectLst/>
                <a:uLnTx/>
                <a:uFillTx/>
                <a:latin typeface="Arial" pitchFamily="34" charset="0"/>
                <a:ea typeface="黑体" pitchFamily="49" charset="-122"/>
                <a:cs typeface="+mn-cs"/>
              </a:rPr>
              <a:t>2</a:t>
            </a:r>
            <a:r>
              <a:rPr kumimoji="0" lang="en-US" altLang="zh-CN" sz="4000" b="1" i="0" u="none" strike="noStrike" kern="1200" cap="none" spc="0" normalizeH="0" baseline="0" noProof="0">
                <a:ln>
                  <a:noFill/>
                </a:ln>
                <a:solidFill>
                  <a:srgbClr val="00FFFF"/>
                </a:solidFill>
                <a:effectLst/>
                <a:uLnTx/>
                <a:uFillTx/>
                <a:latin typeface="Arial" pitchFamily="34" charset="0"/>
                <a:ea typeface="黑体" pitchFamily="49" charset="-122"/>
                <a:cs typeface="+mn-cs"/>
              </a:rPr>
              <a:t>Te</a:t>
            </a:r>
            <a:r>
              <a:rPr kumimoji="0" lang="en-US" altLang="zh-CN" sz="4000" b="1" i="0" u="none" strike="noStrike" kern="1200" cap="none" spc="0" normalizeH="0" baseline="-25000" noProof="0">
                <a:ln>
                  <a:noFill/>
                </a:ln>
                <a:solidFill>
                  <a:srgbClr val="00FFFF"/>
                </a:solidFill>
                <a:effectLst/>
                <a:uLnTx/>
                <a:uFillTx/>
                <a:latin typeface="Arial" pitchFamily="34" charset="0"/>
                <a:ea typeface="黑体" pitchFamily="49" charset="-122"/>
                <a:cs typeface="+mn-cs"/>
              </a:rPr>
              <a:t>3</a:t>
            </a:r>
            <a:r>
              <a:rPr kumimoji="0" lang="zh-CN" altLang="en-US" sz="4000" b="1" i="0" u="none" strike="noStrike" kern="1200" cap="none" spc="0" normalizeH="0" baseline="0" noProof="0">
                <a:ln>
                  <a:noFill/>
                </a:ln>
                <a:solidFill>
                  <a:srgbClr val="00FFFF"/>
                </a:solidFill>
                <a:effectLst/>
                <a:uLnTx/>
                <a:uFillTx/>
                <a:latin typeface="Arial" pitchFamily="34" charset="0"/>
                <a:ea typeface="黑体" pitchFamily="49" charset="-122"/>
                <a:cs typeface="+mn-cs"/>
              </a:rPr>
              <a:t> </a:t>
            </a:r>
            <a:r>
              <a:rPr kumimoji="0" lang="en-US" altLang="zh-CN" sz="4000" b="1" i="0" u="none" strike="noStrike" kern="1200" cap="none" spc="0" normalizeH="0" baseline="0" noProof="0">
                <a:ln>
                  <a:noFill/>
                </a:ln>
                <a:solidFill>
                  <a:srgbClr val="FF9933"/>
                </a:solidFill>
                <a:effectLst/>
                <a:uLnTx/>
                <a:uFillTx/>
                <a:latin typeface="Arial" pitchFamily="34" charset="0"/>
                <a:ea typeface="黑体" pitchFamily="49" charset="-122"/>
                <a:cs typeface="+mn-cs"/>
              </a:rPr>
              <a:t>films</a:t>
            </a:r>
          </a:p>
        </p:txBody>
      </p:sp>
      <p:pic>
        <p:nvPicPr>
          <p:cNvPr id="370691" name="Picture 2" descr="D:\My Documents\My Pictures\data-LHe3736%20Image%203.jpg"/>
          <p:cNvPicPr>
            <a:picLocks noChangeAspect="1" noChangeArrowheads="1"/>
          </p:cNvPicPr>
          <p:nvPr/>
        </p:nvPicPr>
        <p:blipFill>
          <a:blip r:embed="rId3">
            <a:extLst>
              <a:ext uri="{28A0092B-C50C-407E-A947-70E740481C1C}">
                <a14:useLocalDpi xmlns:a14="http://schemas.microsoft.com/office/drawing/2010/main" val="0"/>
              </a:ext>
            </a:extLst>
          </a:blip>
          <a:srcRect l="-2808" r="-1053" b="1755"/>
          <a:stretch>
            <a:fillRect/>
          </a:stretch>
        </p:blipFill>
        <p:spPr bwMode="auto">
          <a:xfrm>
            <a:off x="42863" y="1425575"/>
            <a:ext cx="4471987" cy="423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0692" name="Text Box 13"/>
          <p:cNvSpPr txBox="1">
            <a:spLocks noChangeArrowheads="1"/>
          </p:cNvSpPr>
          <p:nvPr/>
        </p:nvSpPr>
        <p:spPr bwMode="auto">
          <a:xfrm>
            <a:off x="428625" y="5786438"/>
            <a:ext cx="38163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1800" b="1" i="1" u="none" strike="noStrike" kern="1200" cap="none" spc="0" normalizeH="0" baseline="0" noProof="0">
                <a:ln>
                  <a:noFill/>
                </a:ln>
                <a:solidFill>
                  <a:srgbClr val="FFFFFF"/>
                </a:solidFill>
                <a:effectLst/>
                <a:uLnTx/>
                <a:uFillTx/>
                <a:latin typeface="Calibri" pitchFamily="34" charset="0"/>
                <a:ea typeface="宋体" pitchFamily="2" charset="-122"/>
                <a:cs typeface="+mn-cs"/>
              </a:rPr>
              <a:t>Y. Y. Li et al., Adv. Mater. (2010)</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1800" b="1" i="1" u="none" strike="noStrike" kern="1200" cap="none" spc="0" normalizeH="0" baseline="0" noProof="0">
                <a:ln>
                  <a:noFill/>
                </a:ln>
                <a:solidFill>
                  <a:srgbClr val="FFFFFF"/>
                </a:solidFill>
                <a:effectLst/>
                <a:uLnTx/>
                <a:uFillTx/>
                <a:latin typeface="Calibri" pitchFamily="34" charset="0"/>
                <a:ea typeface="宋体" pitchFamily="2" charset="-122"/>
                <a:cs typeface="+mn-cs"/>
              </a:rPr>
              <a:t>G. Wang et al., Adv. Mater. (2011)</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1800" b="1" i="1" u="none" strike="noStrike" kern="1200" cap="none" spc="0" normalizeH="0" baseline="0" noProof="0">
                <a:ln>
                  <a:noFill/>
                </a:ln>
                <a:solidFill>
                  <a:srgbClr val="FFFFFF"/>
                </a:solidFill>
                <a:effectLst/>
                <a:uLnTx/>
                <a:uFillTx/>
                <a:latin typeface="Calibri" pitchFamily="34" charset="0"/>
                <a:ea typeface="宋体" pitchFamily="2" charset="-122"/>
                <a:cs typeface="+mn-cs"/>
              </a:rPr>
              <a:t>X. Chen et al., Adv. Mater. (2011)</a:t>
            </a:r>
          </a:p>
        </p:txBody>
      </p:sp>
      <p:sp>
        <p:nvSpPr>
          <p:cNvPr id="370693" name="Line 14"/>
          <p:cNvSpPr>
            <a:spLocks noChangeShapeType="1"/>
          </p:cNvSpPr>
          <p:nvPr/>
        </p:nvSpPr>
        <p:spPr bwMode="auto">
          <a:xfrm>
            <a:off x="0" y="1071563"/>
            <a:ext cx="9144000" cy="0"/>
          </a:xfrm>
          <a:prstGeom prst="line">
            <a:avLst/>
          </a:prstGeom>
          <a:noFill/>
          <a:ln w="19050">
            <a:solidFill>
              <a:srgbClr val="0066FF"/>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grpSp>
        <p:nvGrpSpPr>
          <p:cNvPr id="370694" name="组合 16"/>
          <p:cNvGrpSpPr>
            <a:grpSpLocks/>
          </p:cNvGrpSpPr>
          <p:nvPr/>
        </p:nvGrpSpPr>
        <p:grpSpPr bwMode="auto">
          <a:xfrm>
            <a:off x="3848100" y="1328738"/>
            <a:ext cx="5295900" cy="4376737"/>
            <a:chOff x="3848101" y="1328195"/>
            <a:chExt cx="5295899" cy="4377820"/>
          </a:xfrm>
        </p:grpSpPr>
        <p:sp>
          <p:nvSpPr>
            <p:cNvPr id="370697" name="Rectangle 7"/>
            <p:cNvSpPr>
              <a:spLocks noChangeArrowheads="1"/>
            </p:cNvSpPr>
            <p:nvPr/>
          </p:nvSpPr>
          <p:spPr bwMode="auto">
            <a:xfrm>
              <a:off x="3851275" y="3902075"/>
              <a:ext cx="207963" cy="20955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70698" name="Line 8"/>
            <p:cNvSpPr>
              <a:spLocks noChangeShapeType="1"/>
            </p:cNvSpPr>
            <p:nvPr/>
          </p:nvSpPr>
          <p:spPr bwMode="auto">
            <a:xfrm flipV="1">
              <a:off x="3857620" y="1913467"/>
              <a:ext cx="714380" cy="2015599"/>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70699" name="Line 9"/>
            <p:cNvSpPr>
              <a:spLocks noChangeShapeType="1"/>
            </p:cNvSpPr>
            <p:nvPr/>
          </p:nvSpPr>
          <p:spPr bwMode="auto">
            <a:xfrm>
              <a:off x="3848101" y="4105275"/>
              <a:ext cx="723900" cy="1252551"/>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70700" name="Text Box 3"/>
            <p:cNvSpPr txBox="1">
              <a:spLocks noChangeArrowheads="1"/>
            </p:cNvSpPr>
            <p:nvPr/>
          </p:nvSpPr>
          <p:spPr bwMode="auto">
            <a:xfrm>
              <a:off x="5438777" y="5336127"/>
              <a:ext cx="22336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n-US" altLang="zh-CN" sz="1800" b="1" i="0" u="none" strike="noStrike" kern="1200" cap="none" spc="0" normalizeH="0" baseline="0" noProof="0">
                  <a:ln>
                    <a:noFill/>
                  </a:ln>
                  <a:solidFill>
                    <a:srgbClr val="FFFFFF"/>
                  </a:solidFill>
                  <a:effectLst/>
                  <a:uLnTx/>
                  <a:uFillTx/>
                  <a:latin typeface="Calibri" pitchFamily="34" charset="0"/>
                  <a:ea typeface="宋体" pitchFamily="2" charset="-122"/>
                  <a:cs typeface="+mn-cs"/>
                </a:rPr>
                <a:t>16 nm x 16 nm</a:t>
              </a:r>
            </a:p>
          </p:txBody>
        </p:sp>
        <p:pic>
          <p:nvPicPr>
            <p:cNvPr id="109584" name="Picture 16"/>
            <p:cNvPicPr>
              <a:picLocks noChangeAspect="1" noChangeArrowheads="1"/>
            </p:cNvPicPr>
            <p:nvPr/>
          </p:nvPicPr>
          <p:blipFill>
            <a:blip r:embed="rId4"/>
            <a:srcRect/>
            <a:stretch>
              <a:fillRect/>
            </a:stretch>
          </p:blipFill>
          <p:spPr bwMode="auto">
            <a:xfrm>
              <a:off x="4584701" y="1928418"/>
              <a:ext cx="4525962" cy="3420321"/>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370702" name="Oval 10"/>
            <p:cNvSpPr>
              <a:spLocks noChangeArrowheads="1"/>
            </p:cNvSpPr>
            <p:nvPr/>
          </p:nvSpPr>
          <p:spPr bwMode="auto">
            <a:xfrm>
              <a:off x="8039101" y="1943103"/>
              <a:ext cx="144463" cy="144463"/>
            </a:xfrm>
            <a:prstGeom prst="ellipse">
              <a:avLst/>
            </a:prstGeom>
            <a:noFill/>
            <a:ln w="9525">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70703" name="Line 11"/>
            <p:cNvSpPr>
              <a:spLocks noChangeShapeType="1"/>
            </p:cNvSpPr>
            <p:nvPr/>
          </p:nvSpPr>
          <p:spPr bwMode="auto">
            <a:xfrm flipV="1">
              <a:off x="8140701" y="1643049"/>
              <a:ext cx="217513" cy="300052"/>
            </a:xfrm>
            <a:prstGeom prst="line">
              <a:avLst/>
            </a:prstGeom>
            <a:noFill/>
            <a:ln w="12700">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70704" name="Text Box 12"/>
            <p:cNvSpPr txBox="1">
              <a:spLocks noChangeArrowheads="1"/>
            </p:cNvSpPr>
            <p:nvPr/>
          </p:nvSpPr>
          <p:spPr bwMode="auto">
            <a:xfrm>
              <a:off x="8151825" y="1328195"/>
              <a:ext cx="9921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zh-CN" sz="1800" b="1" i="0" u="none" strike="noStrike" kern="1200" cap="none" spc="0" normalizeH="0" baseline="0" noProof="0">
                  <a:ln>
                    <a:noFill/>
                  </a:ln>
                  <a:solidFill>
                    <a:srgbClr val="FFFFFF"/>
                  </a:solidFill>
                  <a:effectLst/>
                  <a:uLnTx/>
                  <a:uFillTx/>
                  <a:latin typeface="Calibri" pitchFamily="34" charset="0"/>
                  <a:ea typeface="宋体" pitchFamily="2" charset="-122"/>
                  <a:cs typeface="+mn-cs"/>
                </a:rPr>
                <a:t>Te atom</a:t>
              </a:r>
            </a:p>
          </p:txBody>
        </p:sp>
      </p:grpSp>
      <p:cxnSp>
        <p:nvCxnSpPr>
          <p:cNvPr id="370695" name="直接箭头连接符 15"/>
          <p:cNvCxnSpPr>
            <a:cxnSpLocks noChangeShapeType="1"/>
          </p:cNvCxnSpPr>
          <p:nvPr/>
        </p:nvCxnSpPr>
        <p:spPr bwMode="auto">
          <a:xfrm rot="10800000">
            <a:off x="4643438" y="5529263"/>
            <a:ext cx="1295400" cy="1587"/>
          </a:xfrm>
          <a:prstGeom prst="straightConnector1">
            <a:avLst/>
          </a:prstGeom>
          <a:noFill/>
          <a:ln w="9525" algn="ctr">
            <a:solidFill>
              <a:schemeClr val="bg1"/>
            </a:solidFill>
            <a:round/>
            <a:headEnd/>
            <a:tailEnd type="arrow" w="med" len="med"/>
          </a:ln>
          <a:extLst>
            <a:ext uri="{909E8E84-426E-40DD-AFC4-6F175D3DCCD1}">
              <a14:hiddenFill xmlns:a14="http://schemas.microsoft.com/office/drawing/2010/main">
                <a:noFill/>
              </a14:hiddenFill>
            </a:ext>
          </a:extLst>
        </p:spPr>
      </p:cxnSp>
      <p:cxnSp>
        <p:nvCxnSpPr>
          <p:cNvPr id="370696" name="直接箭头连接符 19"/>
          <p:cNvCxnSpPr>
            <a:cxnSpLocks noChangeShapeType="1"/>
          </p:cNvCxnSpPr>
          <p:nvPr/>
        </p:nvCxnSpPr>
        <p:spPr bwMode="auto">
          <a:xfrm>
            <a:off x="7886700" y="5549900"/>
            <a:ext cx="1181100" cy="1588"/>
          </a:xfrm>
          <a:prstGeom prst="straightConnector1">
            <a:avLst/>
          </a:prstGeom>
          <a:noFill/>
          <a:ln w="9525" algn="ctr">
            <a:solidFill>
              <a:schemeClr val="bg1"/>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344185183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1714" name="Group 37"/>
          <p:cNvGrpSpPr>
            <a:grpSpLocks/>
          </p:cNvGrpSpPr>
          <p:nvPr/>
        </p:nvGrpSpPr>
        <p:grpSpPr bwMode="auto">
          <a:xfrm>
            <a:off x="100013" y="1341438"/>
            <a:ext cx="5802312" cy="3902075"/>
            <a:chOff x="975" y="972"/>
            <a:chExt cx="3655" cy="2458"/>
          </a:xfrm>
        </p:grpSpPr>
        <p:grpSp>
          <p:nvGrpSpPr>
            <p:cNvPr id="371724" name="Group 34"/>
            <p:cNvGrpSpPr>
              <a:grpSpLocks/>
            </p:cNvGrpSpPr>
            <p:nvPr/>
          </p:nvGrpSpPr>
          <p:grpSpPr bwMode="auto">
            <a:xfrm>
              <a:off x="975" y="972"/>
              <a:ext cx="3655" cy="2458"/>
              <a:chOff x="975" y="972"/>
              <a:chExt cx="3655" cy="2458"/>
            </a:xfrm>
          </p:grpSpPr>
          <p:sp>
            <p:nvSpPr>
              <p:cNvPr id="371727" name="Rectangle 33"/>
              <p:cNvSpPr>
                <a:spLocks noChangeArrowheads="1"/>
              </p:cNvSpPr>
              <p:nvPr/>
            </p:nvSpPr>
            <p:spPr bwMode="auto">
              <a:xfrm>
                <a:off x="2925" y="1117"/>
                <a:ext cx="1679" cy="2222"/>
              </a:xfrm>
              <a:prstGeom prst="rect">
                <a:avLst/>
              </a:prstGeom>
              <a:solidFill>
                <a:schemeClr val="tx2"/>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pic>
            <p:nvPicPr>
              <p:cNvPr id="371728" name="Picture 5" descr="Graph6"/>
              <p:cNvPicPr>
                <a:picLocks noChangeAspect="1" noChangeArrowheads="1"/>
              </p:cNvPicPr>
              <p:nvPr/>
            </p:nvPicPr>
            <p:blipFill>
              <a:blip r:embed="rId2">
                <a:extLst>
                  <a:ext uri="{28A0092B-C50C-407E-A947-70E740481C1C}">
                    <a14:useLocalDpi xmlns:a14="http://schemas.microsoft.com/office/drawing/2010/main" val="0"/>
                  </a:ext>
                </a:extLst>
              </a:blip>
              <a:srcRect l="12971" t="2603" r="11758" b="6383"/>
              <a:stretch>
                <a:fillRect/>
              </a:stretch>
            </p:blipFill>
            <p:spPr bwMode="auto">
              <a:xfrm>
                <a:off x="975" y="1026"/>
                <a:ext cx="1788" cy="2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71729" name="Group 8"/>
              <p:cNvGrpSpPr>
                <a:grpSpLocks/>
              </p:cNvGrpSpPr>
              <p:nvPr/>
            </p:nvGrpSpPr>
            <p:grpSpPr bwMode="auto">
              <a:xfrm>
                <a:off x="2925" y="972"/>
                <a:ext cx="1705" cy="2264"/>
                <a:chOff x="2828" y="498"/>
                <a:chExt cx="3200" cy="3822"/>
              </a:xfrm>
            </p:grpSpPr>
            <p:grpSp>
              <p:nvGrpSpPr>
                <p:cNvPr id="371730" name="Group 9"/>
                <p:cNvGrpSpPr>
                  <a:grpSpLocks/>
                </p:cNvGrpSpPr>
                <p:nvPr/>
              </p:nvGrpSpPr>
              <p:grpSpPr bwMode="auto">
                <a:xfrm>
                  <a:off x="2828" y="498"/>
                  <a:ext cx="3200" cy="3822"/>
                  <a:chOff x="2744" y="333"/>
                  <a:chExt cx="3152" cy="3732"/>
                </a:xfrm>
              </p:grpSpPr>
              <p:pic>
                <p:nvPicPr>
                  <p:cNvPr id="371732"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63" y="1031"/>
                    <a:ext cx="1929" cy="3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71733" name="Line 11"/>
                  <p:cNvSpPr>
                    <a:spLocks noChangeShapeType="1"/>
                  </p:cNvSpPr>
                  <p:nvPr/>
                </p:nvSpPr>
                <p:spPr bwMode="auto">
                  <a:xfrm>
                    <a:off x="4220" y="2612"/>
                    <a:ext cx="1174" cy="613"/>
                  </a:xfrm>
                  <a:prstGeom prst="line">
                    <a:avLst/>
                  </a:prstGeom>
                  <a:noFill/>
                  <a:ln w="19050">
                    <a:solidFill>
                      <a:srgbClr val="FFFFFF"/>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71734" name="Line 12"/>
                  <p:cNvSpPr>
                    <a:spLocks noChangeShapeType="1"/>
                  </p:cNvSpPr>
                  <p:nvPr/>
                </p:nvSpPr>
                <p:spPr bwMode="auto">
                  <a:xfrm rot="10800000" flipH="1">
                    <a:off x="2958" y="2612"/>
                    <a:ext cx="1270" cy="641"/>
                  </a:xfrm>
                  <a:prstGeom prst="line">
                    <a:avLst/>
                  </a:prstGeom>
                  <a:noFill/>
                  <a:ln w="19050">
                    <a:solidFill>
                      <a:srgbClr val="FFFFFF"/>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71735" name="Line 13"/>
                  <p:cNvSpPr>
                    <a:spLocks noChangeShapeType="1"/>
                  </p:cNvSpPr>
                  <p:nvPr/>
                </p:nvSpPr>
                <p:spPr bwMode="auto">
                  <a:xfrm rot="10800000" flipH="1">
                    <a:off x="4974" y="1637"/>
                    <a:ext cx="187" cy="318"/>
                  </a:xfrm>
                  <a:prstGeom prst="line">
                    <a:avLst/>
                  </a:prstGeom>
                  <a:noFill/>
                  <a:ln w="38100">
                    <a:solidFill>
                      <a:srgbClr val="00FFFF"/>
                    </a:solidFill>
                    <a:round/>
                    <a:headEnd type="stealth" w="med" len="me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71736" name="Line 14"/>
                  <p:cNvSpPr>
                    <a:spLocks noChangeShapeType="1"/>
                  </p:cNvSpPr>
                  <p:nvPr/>
                </p:nvSpPr>
                <p:spPr bwMode="auto">
                  <a:xfrm flipH="1">
                    <a:off x="3300" y="1077"/>
                    <a:ext cx="187" cy="318"/>
                  </a:xfrm>
                  <a:prstGeom prst="line">
                    <a:avLst/>
                  </a:prstGeom>
                  <a:noFill/>
                  <a:ln w="38100">
                    <a:solidFill>
                      <a:srgbClr val="00FFFF"/>
                    </a:solidFill>
                    <a:round/>
                    <a:headEnd type="stealth" w="med" len="me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71737" name="Line 15"/>
                  <p:cNvSpPr>
                    <a:spLocks noChangeShapeType="1"/>
                  </p:cNvSpPr>
                  <p:nvPr/>
                </p:nvSpPr>
                <p:spPr bwMode="auto">
                  <a:xfrm rot="10800000">
                    <a:off x="5122" y="1358"/>
                    <a:ext cx="162" cy="335"/>
                  </a:xfrm>
                  <a:prstGeom prst="line">
                    <a:avLst/>
                  </a:prstGeom>
                  <a:noFill/>
                  <a:ln w="38100">
                    <a:solidFill>
                      <a:srgbClr val="00FFFF"/>
                    </a:solidFill>
                    <a:round/>
                    <a:headEnd type="stealth" w="med" len="me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71738" name="Line 16"/>
                  <p:cNvSpPr>
                    <a:spLocks noChangeShapeType="1"/>
                  </p:cNvSpPr>
                  <p:nvPr/>
                </p:nvSpPr>
                <p:spPr bwMode="auto">
                  <a:xfrm rot="10800000">
                    <a:off x="4751" y="1106"/>
                    <a:ext cx="329" cy="111"/>
                  </a:xfrm>
                  <a:prstGeom prst="line">
                    <a:avLst/>
                  </a:prstGeom>
                  <a:noFill/>
                  <a:ln w="38100">
                    <a:solidFill>
                      <a:srgbClr val="00FFFF"/>
                    </a:solidFill>
                    <a:round/>
                    <a:headEnd type="stealth" w="med" len="me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71739" name="Line 17"/>
                  <p:cNvSpPr>
                    <a:spLocks noChangeShapeType="1"/>
                  </p:cNvSpPr>
                  <p:nvPr/>
                </p:nvSpPr>
                <p:spPr bwMode="auto">
                  <a:xfrm>
                    <a:off x="3359" y="1797"/>
                    <a:ext cx="322" cy="129"/>
                  </a:xfrm>
                  <a:prstGeom prst="line">
                    <a:avLst/>
                  </a:prstGeom>
                  <a:noFill/>
                  <a:ln w="38100">
                    <a:solidFill>
                      <a:srgbClr val="00FFFF"/>
                    </a:solidFill>
                    <a:round/>
                    <a:headEnd type="stealth" w="med" len="me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71740" name="Line 18"/>
                  <p:cNvSpPr>
                    <a:spLocks noChangeShapeType="1"/>
                  </p:cNvSpPr>
                  <p:nvPr/>
                </p:nvSpPr>
                <p:spPr bwMode="auto">
                  <a:xfrm rot="10800000">
                    <a:off x="4346" y="1027"/>
                    <a:ext cx="344" cy="8"/>
                  </a:xfrm>
                  <a:prstGeom prst="line">
                    <a:avLst/>
                  </a:prstGeom>
                  <a:noFill/>
                  <a:ln w="38100">
                    <a:solidFill>
                      <a:srgbClr val="00FFFF"/>
                    </a:solidFill>
                    <a:round/>
                    <a:headEnd type="stealth" w="med" len="me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71741" name="Line 19"/>
                  <p:cNvSpPr>
                    <a:spLocks noChangeShapeType="1"/>
                  </p:cNvSpPr>
                  <p:nvPr/>
                </p:nvSpPr>
                <p:spPr bwMode="auto">
                  <a:xfrm>
                    <a:off x="3154" y="1438"/>
                    <a:ext cx="225" cy="286"/>
                  </a:xfrm>
                  <a:prstGeom prst="line">
                    <a:avLst/>
                  </a:prstGeom>
                  <a:noFill/>
                  <a:ln w="38100">
                    <a:solidFill>
                      <a:srgbClr val="00FFFF"/>
                    </a:solidFill>
                    <a:round/>
                    <a:headEnd type="stealth" w="med" len="me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71742" name="Line 20"/>
                  <p:cNvSpPr>
                    <a:spLocks noChangeShapeType="1"/>
                  </p:cNvSpPr>
                  <p:nvPr/>
                </p:nvSpPr>
                <p:spPr bwMode="auto">
                  <a:xfrm flipH="1">
                    <a:off x="4002" y="982"/>
                    <a:ext cx="339" cy="60"/>
                  </a:xfrm>
                  <a:prstGeom prst="line">
                    <a:avLst/>
                  </a:prstGeom>
                  <a:noFill/>
                  <a:ln w="38100">
                    <a:solidFill>
                      <a:srgbClr val="00FFFF"/>
                    </a:solidFill>
                    <a:round/>
                    <a:headEnd type="stealth" w="med" len="me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71743" name="Line 21"/>
                  <p:cNvSpPr>
                    <a:spLocks noChangeShapeType="1"/>
                  </p:cNvSpPr>
                  <p:nvPr/>
                </p:nvSpPr>
                <p:spPr bwMode="auto">
                  <a:xfrm>
                    <a:off x="3832" y="1982"/>
                    <a:ext cx="342" cy="20"/>
                  </a:xfrm>
                  <a:prstGeom prst="line">
                    <a:avLst/>
                  </a:prstGeom>
                  <a:noFill/>
                  <a:ln w="38100">
                    <a:solidFill>
                      <a:srgbClr val="00FFFF"/>
                    </a:solidFill>
                    <a:round/>
                    <a:headEnd type="stealth" w="med" len="me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71744" name="Line 22"/>
                  <p:cNvSpPr>
                    <a:spLocks noChangeShapeType="1"/>
                  </p:cNvSpPr>
                  <p:nvPr/>
                </p:nvSpPr>
                <p:spPr bwMode="auto">
                  <a:xfrm rot="10800000">
                    <a:off x="4236" y="727"/>
                    <a:ext cx="8" cy="1266"/>
                  </a:xfrm>
                  <a:prstGeom prst="line">
                    <a:avLst/>
                  </a:prstGeom>
                  <a:noFill/>
                  <a:ln w="19050">
                    <a:solidFill>
                      <a:srgbClr val="FFFFFF"/>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71745" name="Line 23"/>
                  <p:cNvSpPr>
                    <a:spLocks noChangeShapeType="1"/>
                  </p:cNvSpPr>
                  <p:nvPr/>
                </p:nvSpPr>
                <p:spPr bwMode="auto">
                  <a:xfrm flipH="1">
                    <a:off x="3583" y="1000"/>
                    <a:ext cx="314" cy="155"/>
                  </a:xfrm>
                  <a:prstGeom prst="line">
                    <a:avLst/>
                  </a:prstGeom>
                  <a:noFill/>
                  <a:ln w="38100">
                    <a:solidFill>
                      <a:srgbClr val="00FFFF"/>
                    </a:solidFill>
                    <a:round/>
                    <a:headEnd type="stealth" w="med" len="me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71746" name="Line 24"/>
                  <p:cNvSpPr>
                    <a:spLocks noChangeShapeType="1"/>
                  </p:cNvSpPr>
                  <p:nvPr/>
                </p:nvSpPr>
                <p:spPr bwMode="auto">
                  <a:xfrm rot="10800000" flipH="1">
                    <a:off x="4180" y="1978"/>
                    <a:ext cx="339" cy="66"/>
                  </a:xfrm>
                  <a:prstGeom prst="line">
                    <a:avLst/>
                  </a:prstGeom>
                  <a:noFill/>
                  <a:ln w="38100">
                    <a:solidFill>
                      <a:srgbClr val="00FFFF"/>
                    </a:solidFill>
                    <a:round/>
                    <a:headEnd type="stealth" w="med" len="me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71747" name="Line 25"/>
                  <p:cNvSpPr>
                    <a:spLocks noChangeShapeType="1"/>
                  </p:cNvSpPr>
                  <p:nvPr/>
                </p:nvSpPr>
                <p:spPr bwMode="auto">
                  <a:xfrm rot="10800000" flipH="1">
                    <a:off x="4539" y="1896"/>
                    <a:ext cx="314" cy="155"/>
                  </a:xfrm>
                  <a:prstGeom prst="line">
                    <a:avLst/>
                  </a:prstGeom>
                  <a:noFill/>
                  <a:ln w="38100">
                    <a:solidFill>
                      <a:srgbClr val="00FFFF"/>
                    </a:solidFill>
                    <a:round/>
                    <a:headEnd type="stealth" w="med" len="me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71748" name="Rectangle 26"/>
                  <p:cNvSpPr>
                    <a:spLocks/>
                  </p:cNvSpPr>
                  <p:nvPr/>
                </p:nvSpPr>
                <p:spPr bwMode="auto">
                  <a:xfrm>
                    <a:off x="4391" y="333"/>
                    <a:ext cx="1" cy="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zh-CN" sz="3600" b="0" i="1" u="none" strike="noStrike" kern="1200" cap="none" spc="0" normalizeH="0" baseline="0" noProof="0">
                      <a:ln>
                        <a:noFill/>
                      </a:ln>
                      <a:solidFill>
                        <a:srgbClr val="E1FF6A"/>
                      </a:solidFill>
                      <a:effectLst/>
                      <a:uLnTx/>
                      <a:uFillTx/>
                      <a:latin typeface="Gill Sans"/>
                      <a:ea typeface="宋体"/>
                      <a:cs typeface="+mn-cs"/>
                      <a:sym typeface="Gill Sans"/>
                    </a:endParaRPr>
                  </a:p>
                </p:txBody>
              </p:sp>
              <p:sp>
                <p:nvSpPr>
                  <p:cNvPr id="371749" name="Rectangle 27"/>
                  <p:cNvSpPr>
                    <a:spLocks/>
                  </p:cNvSpPr>
                  <p:nvPr/>
                </p:nvSpPr>
                <p:spPr bwMode="auto">
                  <a:xfrm>
                    <a:off x="2822" y="3182"/>
                    <a:ext cx="1" cy="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zh-CN" sz="3600" b="0" i="1" u="none" strike="noStrike" kern="1200" cap="none" spc="0" normalizeH="0" baseline="-6000" noProof="0">
                      <a:ln>
                        <a:noFill/>
                      </a:ln>
                      <a:solidFill>
                        <a:srgbClr val="E1FF6A"/>
                      </a:solidFill>
                      <a:effectLst/>
                      <a:uLnTx/>
                      <a:uFillTx/>
                      <a:latin typeface="Gill Sans"/>
                      <a:ea typeface="宋体"/>
                      <a:cs typeface="+mn-cs"/>
                      <a:sym typeface="Gill Sans"/>
                    </a:endParaRPr>
                  </a:p>
                </p:txBody>
              </p:sp>
              <p:sp>
                <p:nvSpPr>
                  <p:cNvPr id="371750" name="Rectangle 28"/>
                  <p:cNvSpPr>
                    <a:spLocks/>
                  </p:cNvSpPr>
                  <p:nvPr/>
                </p:nvSpPr>
                <p:spPr bwMode="auto">
                  <a:xfrm>
                    <a:off x="5524" y="3182"/>
                    <a:ext cx="1" cy="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zh-CN" sz="3600" b="0" i="1" u="none" strike="noStrike" kern="1200" cap="none" spc="0" normalizeH="0" baseline="-6000" noProof="0">
                      <a:ln>
                        <a:noFill/>
                      </a:ln>
                      <a:solidFill>
                        <a:srgbClr val="E1FF6A"/>
                      </a:solidFill>
                      <a:effectLst/>
                      <a:uLnTx/>
                      <a:uFillTx/>
                      <a:latin typeface="Gill Sans"/>
                      <a:ea typeface="宋体"/>
                      <a:cs typeface="+mn-cs"/>
                      <a:sym typeface="Gill Sans"/>
                    </a:endParaRPr>
                  </a:p>
                </p:txBody>
              </p:sp>
              <p:sp>
                <p:nvSpPr>
                  <p:cNvPr id="371751" name="Rectangle 29"/>
                  <p:cNvSpPr>
                    <a:spLocks noChangeArrowheads="1"/>
                  </p:cNvSpPr>
                  <p:nvPr/>
                </p:nvSpPr>
                <p:spPr bwMode="auto">
                  <a:xfrm>
                    <a:off x="4055" y="408"/>
                    <a:ext cx="214" cy="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zh-CN" sz="3200" b="0" i="1" u="none" strike="noStrike" kern="1200" cap="none" spc="0" normalizeH="0" baseline="0" noProof="0">
                      <a:ln>
                        <a:noFill/>
                      </a:ln>
                      <a:solidFill>
                        <a:srgbClr val="FFFFFF"/>
                      </a:solidFill>
                      <a:effectLst/>
                      <a:uLnTx/>
                      <a:uFillTx/>
                      <a:latin typeface="Calibri" pitchFamily="34" charset="0"/>
                      <a:ea typeface="宋体"/>
                      <a:cs typeface="+mn-cs"/>
                      <a:sym typeface="Gill Sans"/>
                    </a:endParaRPr>
                  </a:p>
                </p:txBody>
              </p:sp>
              <p:sp>
                <p:nvSpPr>
                  <p:cNvPr id="371752" name="Rectangle 30"/>
                  <p:cNvSpPr>
                    <a:spLocks noChangeArrowheads="1"/>
                  </p:cNvSpPr>
                  <p:nvPr/>
                </p:nvSpPr>
                <p:spPr bwMode="auto">
                  <a:xfrm>
                    <a:off x="2744" y="3113"/>
                    <a:ext cx="564" cy="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3200" b="0" i="1" u="none" strike="noStrike" kern="1200" cap="none" spc="0" normalizeH="0" baseline="0" noProof="0">
                        <a:ln>
                          <a:noFill/>
                        </a:ln>
                        <a:solidFill>
                          <a:srgbClr val="FFFFFF"/>
                        </a:solidFill>
                        <a:effectLst/>
                        <a:uLnTx/>
                        <a:uFillTx/>
                        <a:latin typeface="Calibri" pitchFamily="34" charset="0"/>
                        <a:ea typeface="宋体"/>
                        <a:cs typeface="+mn-cs"/>
                        <a:sym typeface="Gill Sans"/>
                      </a:rPr>
                      <a:t>k</a:t>
                    </a:r>
                    <a:r>
                      <a:rPr kumimoji="0" lang="en-US" altLang="zh-CN" sz="3200" b="0" i="1" u="none" strike="noStrike" kern="1200" cap="none" spc="0" normalizeH="0" baseline="-25000" noProof="0">
                        <a:ln>
                          <a:noFill/>
                        </a:ln>
                        <a:solidFill>
                          <a:srgbClr val="FFFFFF"/>
                        </a:solidFill>
                        <a:effectLst/>
                        <a:uLnTx/>
                        <a:uFillTx/>
                        <a:latin typeface="Calibri" pitchFamily="34" charset="0"/>
                        <a:ea typeface="宋体"/>
                        <a:cs typeface="+mn-cs"/>
                        <a:sym typeface="Gill Sans"/>
                      </a:rPr>
                      <a:t>x</a:t>
                    </a:r>
                  </a:p>
                </p:txBody>
              </p:sp>
              <p:sp>
                <p:nvSpPr>
                  <p:cNvPr id="371753" name="Rectangle 31"/>
                  <p:cNvSpPr>
                    <a:spLocks noChangeArrowheads="1"/>
                  </p:cNvSpPr>
                  <p:nvPr/>
                </p:nvSpPr>
                <p:spPr bwMode="auto">
                  <a:xfrm>
                    <a:off x="5328" y="3159"/>
                    <a:ext cx="568" cy="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3200" b="0" i="1" u="none" strike="noStrike" kern="1200" cap="none" spc="0" normalizeH="0" baseline="0" noProof="0">
                        <a:ln>
                          <a:noFill/>
                        </a:ln>
                        <a:solidFill>
                          <a:srgbClr val="FFFFFF"/>
                        </a:solidFill>
                        <a:effectLst/>
                        <a:uLnTx/>
                        <a:uFillTx/>
                        <a:latin typeface="Calibri" pitchFamily="34" charset="0"/>
                        <a:ea typeface="宋体"/>
                        <a:cs typeface="+mn-cs"/>
                        <a:sym typeface="Gill Sans"/>
                      </a:rPr>
                      <a:t>k</a:t>
                    </a:r>
                    <a:r>
                      <a:rPr kumimoji="0" lang="en-US" altLang="zh-CN" sz="3200" b="0" i="1" u="none" strike="noStrike" kern="1200" cap="none" spc="0" normalizeH="0" baseline="-25000" noProof="0">
                        <a:ln>
                          <a:noFill/>
                        </a:ln>
                        <a:solidFill>
                          <a:srgbClr val="FFFFFF"/>
                        </a:solidFill>
                        <a:effectLst/>
                        <a:uLnTx/>
                        <a:uFillTx/>
                        <a:latin typeface="Calibri" pitchFamily="34" charset="0"/>
                        <a:ea typeface="宋体"/>
                        <a:cs typeface="+mn-cs"/>
                        <a:sym typeface="Gill Sans"/>
                      </a:rPr>
                      <a:t>y</a:t>
                    </a:r>
                  </a:p>
                </p:txBody>
              </p:sp>
            </p:grpSp>
            <p:sp>
              <p:nvSpPr>
                <p:cNvPr id="371731" name="Rectangle 32"/>
                <p:cNvSpPr>
                  <a:spLocks noChangeArrowheads="1"/>
                </p:cNvSpPr>
                <p:nvPr/>
              </p:nvSpPr>
              <p:spPr bwMode="auto">
                <a:xfrm>
                  <a:off x="4331" y="755"/>
                  <a:ext cx="458"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400" b="0" i="1" u="none" strike="noStrike" kern="1200" cap="none" spc="0" normalizeH="0" baseline="0" noProof="0">
                      <a:ln>
                        <a:noFill/>
                      </a:ln>
                      <a:solidFill>
                        <a:srgbClr val="FFFFFF"/>
                      </a:solidFill>
                      <a:effectLst/>
                      <a:uLnTx/>
                      <a:uFillTx/>
                      <a:latin typeface="Arial"/>
                      <a:ea typeface="宋体"/>
                      <a:cs typeface="+mn-cs"/>
                      <a:sym typeface="Gill Sans"/>
                    </a:rPr>
                    <a:t>E</a:t>
                  </a:r>
                </a:p>
              </p:txBody>
            </p:sp>
          </p:grpSp>
        </p:grpSp>
        <p:sp>
          <p:nvSpPr>
            <p:cNvPr id="371725" name="Text Box 35"/>
            <p:cNvSpPr txBox="1">
              <a:spLocks noChangeArrowheads="1"/>
            </p:cNvSpPr>
            <p:nvPr/>
          </p:nvSpPr>
          <p:spPr bwMode="auto">
            <a:xfrm>
              <a:off x="1329" y="1198"/>
              <a:ext cx="363"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zh-CN" sz="1800" b="0" i="0" u="none" strike="noStrike" kern="1200" cap="none" spc="0" normalizeH="0" baseline="0" noProof="0">
                  <a:ln>
                    <a:noFill/>
                  </a:ln>
                  <a:solidFill>
                    <a:srgbClr val="FFFFFF"/>
                  </a:solidFill>
                  <a:effectLst/>
                  <a:uLnTx/>
                  <a:uFillTx/>
                  <a:latin typeface="Arial" pitchFamily="34" charset="0"/>
                  <a:ea typeface="宋体" pitchFamily="2" charset="-122"/>
                  <a:cs typeface="+mn-cs"/>
                </a:rPr>
                <a:t>E</a:t>
              </a:r>
              <a:r>
                <a:rPr kumimoji="0" lang="en-US" altLang="zh-CN" sz="1800" b="0" i="0" u="none" strike="noStrike" kern="1200" cap="none" spc="0" normalizeH="0" baseline="-25000" noProof="0">
                  <a:ln>
                    <a:noFill/>
                  </a:ln>
                  <a:solidFill>
                    <a:srgbClr val="FFFFFF"/>
                  </a:solidFill>
                  <a:effectLst/>
                  <a:uLnTx/>
                  <a:uFillTx/>
                  <a:latin typeface="Arial" pitchFamily="34" charset="0"/>
                  <a:ea typeface="宋体" pitchFamily="2" charset="-122"/>
                  <a:cs typeface="+mn-cs"/>
                </a:rPr>
                <a:t>F</a:t>
              </a:r>
            </a:p>
          </p:txBody>
        </p:sp>
        <p:sp>
          <p:nvSpPr>
            <p:cNvPr id="371726" name="Oval 36"/>
            <p:cNvSpPr>
              <a:spLocks noChangeArrowheads="1"/>
            </p:cNvSpPr>
            <p:nvPr/>
          </p:nvSpPr>
          <p:spPr bwMode="auto">
            <a:xfrm>
              <a:off x="1959" y="2236"/>
              <a:ext cx="136" cy="136"/>
            </a:xfrm>
            <a:prstGeom prst="ellipse">
              <a:avLst/>
            </a:prstGeom>
            <a:noFill/>
            <a:ln w="9525">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grpSp>
      <p:sp>
        <p:nvSpPr>
          <p:cNvPr id="371715" name="Text Box 10"/>
          <p:cNvSpPr txBox="1">
            <a:spLocks noChangeArrowheads="1"/>
          </p:cNvSpPr>
          <p:nvPr/>
        </p:nvSpPr>
        <p:spPr bwMode="auto">
          <a:xfrm>
            <a:off x="179388" y="260350"/>
            <a:ext cx="86756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zh-CN" sz="3600" b="1" i="0" u="none" strike="noStrike" kern="1200" cap="none" spc="0" normalizeH="0" baseline="0" noProof="0">
                <a:ln>
                  <a:noFill/>
                </a:ln>
                <a:solidFill>
                  <a:srgbClr val="FF0000"/>
                </a:solidFill>
                <a:effectLst/>
                <a:uLnTx/>
                <a:uFillTx/>
                <a:latin typeface="Arial" pitchFamily="34" charset="0"/>
                <a:ea typeface="宋体" pitchFamily="2" charset="-122"/>
                <a:cs typeface="Arial" pitchFamily="34" charset="0"/>
              </a:rPr>
              <a:t>ARPES:</a:t>
            </a:r>
            <a:r>
              <a:rPr kumimoji="0" lang="en-US" altLang="zh-CN" sz="3600" b="1" i="0" u="none" strike="noStrike" kern="1200" cap="none" spc="0" normalizeH="0" baseline="0" noProof="0">
                <a:ln>
                  <a:noFill/>
                </a:ln>
                <a:solidFill>
                  <a:srgbClr val="0000CC"/>
                </a:solidFill>
                <a:effectLst/>
                <a:uLnTx/>
                <a:uFillTx/>
                <a:latin typeface="Arial" pitchFamily="34" charset="0"/>
                <a:ea typeface="宋体" pitchFamily="2" charset="-122"/>
                <a:cs typeface="Arial" pitchFamily="34" charset="0"/>
              </a:rPr>
              <a:t>  Bi</a:t>
            </a:r>
            <a:r>
              <a:rPr kumimoji="0" lang="en-US" altLang="zh-CN" sz="3600" b="1" i="0" u="none" strike="noStrike" kern="1200" cap="none" spc="0" normalizeH="0" baseline="-25000" noProof="0">
                <a:ln>
                  <a:noFill/>
                </a:ln>
                <a:solidFill>
                  <a:srgbClr val="0000CC"/>
                </a:solidFill>
                <a:effectLst/>
                <a:uLnTx/>
                <a:uFillTx/>
                <a:latin typeface="Arial" pitchFamily="34" charset="0"/>
                <a:ea typeface="宋体" pitchFamily="2" charset="-122"/>
                <a:cs typeface="Arial" pitchFamily="34" charset="0"/>
              </a:rPr>
              <a:t>2</a:t>
            </a:r>
            <a:r>
              <a:rPr kumimoji="0" lang="en-US" altLang="zh-CN" sz="3600" b="1" i="0" u="none" strike="noStrike" kern="1200" cap="none" spc="0" normalizeH="0" baseline="0" noProof="0">
                <a:ln>
                  <a:noFill/>
                </a:ln>
                <a:solidFill>
                  <a:srgbClr val="0000CC"/>
                </a:solidFill>
                <a:effectLst/>
                <a:uLnTx/>
                <a:uFillTx/>
                <a:latin typeface="Arial" pitchFamily="34" charset="0"/>
                <a:ea typeface="宋体" pitchFamily="2" charset="-122"/>
                <a:cs typeface="Arial" pitchFamily="34" charset="0"/>
              </a:rPr>
              <a:t>Te</a:t>
            </a:r>
            <a:r>
              <a:rPr kumimoji="0" lang="en-US" altLang="zh-CN" sz="3600" b="1" i="0" u="none" strike="noStrike" kern="1200" cap="none" spc="0" normalizeH="0" baseline="-25000" noProof="0">
                <a:ln>
                  <a:noFill/>
                </a:ln>
                <a:solidFill>
                  <a:srgbClr val="0000CC"/>
                </a:solidFill>
                <a:effectLst/>
                <a:uLnTx/>
                <a:uFillTx/>
                <a:latin typeface="Arial" pitchFamily="34" charset="0"/>
                <a:ea typeface="宋体" pitchFamily="2" charset="-122"/>
                <a:cs typeface="Arial" pitchFamily="34" charset="0"/>
              </a:rPr>
              <a:t>3 </a:t>
            </a:r>
            <a:r>
              <a:rPr kumimoji="0" lang="en-US" altLang="zh-CN" sz="3600" b="1" i="0" u="none" strike="noStrike" kern="1200" cap="none" spc="0" normalizeH="0" baseline="0" noProof="0">
                <a:ln>
                  <a:noFill/>
                </a:ln>
                <a:solidFill>
                  <a:srgbClr val="0000CC"/>
                </a:solidFill>
                <a:effectLst/>
                <a:uLnTx/>
                <a:uFillTx/>
                <a:latin typeface="Arial" pitchFamily="34" charset="0"/>
                <a:ea typeface="宋体" pitchFamily="2" charset="-122"/>
                <a:cs typeface="Arial" pitchFamily="34" charset="0"/>
              </a:rPr>
              <a:t>band structure</a:t>
            </a:r>
          </a:p>
        </p:txBody>
      </p:sp>
      <p:sp>
        <p:nvSpPr>
          <p:cNvPr id="371716" name="Rectangle 46"/>
          <p:cNvSpPr>
            <a:spLocks noChangeArrowheads="1"/>
          </p:cNvSpPr>
          <p:nvPr/>
        </p:nvSpPr>
        <p:spPr bwMode="auto">
          <a:xfrm>
            <a:off x="6215063" y="3167063"/>
            <a:ext cx="2520950" cy="649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71717" name="Rectangle 47"/>
          <p:cNvSpPr>
            <a:spLocks noChangeArrowheads="1"/>
          </p:cNvSpPr>
          <p:nvPr/>
        </p:nvSpPr>
        <p:spPr bwMode="auto">
          <a:xfrm>
            <a:off x="6286500" y="4146550"/>
            <a:ext cx="2449513" cy="908050"/>
          </a:xfrm>
          <a:prstGeom prst="rect">
            <a:avLst/>
          </a:prstGeom>
          <a:solidFill>
            <a:srgbClr val="660066"/>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71718" name="Rectangle 48"/>
          <p:cNvSpPr>
            <a:spLocks noChangeArrowheads="1"/>
          </p:cNvSpPr>
          <p:nvPr/>
        </p:nvSpPr>
        <p:spPr bwMode="auto">
          <a:xfrm>
            <a:off x="6286500" y="3570288"/>
            <a:ext cx="2449513" cy="576262"/>
          </a:xfrm>
          <a:prstGeom prst="rect">
            <a:avLst/>
          </a:prstGeom>
          <a:solidFill>
            <a:srgbClr val="0066FF"/>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71719" name="Text Box 49"/>
          <p:cNvSpPr txBox="1">
            <a:spLocks noChangeArrowheads="1"/>
          </p:cNvSpPr>
          <p:nvPr/>
        </p:nvSpPr>
        <p:spPr bwMode="auto">
          <a:xfrm>
            <a:off x="6794500" y="3570288"/>
            <a:ext cx="1549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zh-CN" sz="2400" b="1" i="0" u="none" strike="noStrike" kern="1200" cap="none" spc="0" normalizeH="0" baseline="0" noProof="0">
                <a:ln>
                  <a:noFill/>
                </a:ln>
                <a:solidFill>
                  <a:srgbClr val="FFFFFF"/>
                </a:solidFill>
                <a:effectLst/>
                <a:uLnTx/>
                <a:uFillTx/>
                <a:latin typeface="Arial" pitchFamily="34" charset="0"/>
                <a:ea typeface="宋体" pitchFamily="2" charset="-122"/>
                <a:cs typeface="+mn-cs"/>
              </a:rPr>
              <a:t>Bi</a:t>
            </a:r>
            <a:r>
              <a:rPr kumimoji="0" lang="en-US" altLang="zh-CN" sz="2400" b="1" i="0" u="none" strike="noStrike" kern="1200" cap="none" spc="0" normalizeH="0" baseline="-25000" noProof="0">
                <a:ln>
                  <a:noFill/>
                </a:ln>
                <a:solidFill>
                  <a:srgbClr val="FFFFFF"/>
                </a:solidFill>
                <a:effectLst/>
                <a:uLnTx/>
                <a:uFillTx/>
                <a:latin typeface="Arial" pitchFamily="34" charset="0"/>
                <a:ea typeface="宋体" pitchFamily="2" charset="-122"/>
                <a:cs typeface="+mn-cs"/>
              </a:rPr>
              <a:t>2</a:t>
            </a:r>
            <a:r>
              <a:rPr kumimoji="0" lang="en-US" altLang="zh-CN" sz="2400" b="1" i="0" u="none" strike="noStrike" kern="1200" cap="none" spc="0" normalizeH="0" baseline="0" noProof="0">
                <a:ln>
                  <a:noFill/>
                </a:ln>
                <a:solidFill>
                  <a:srgbClr val="FFFFFF"/>
                </a:solidFill>
                <a:effectLst/>
                <a:uLnTx/>
                <a:uFillTx/>
                <a:latin typeface="Arial" pitchFamily="34" charset="0"/>
                <a:ea typeface="宋体" pitchFamily="2" charset="-122"/>
                <a:cs typeface="+mn-cs"/>
              </a:rPr>
              <a:t>Te</a:t>
            </a:r>
            <a:r>
              <a:rPr kumimoji="0" lang="en-US" altLang="zh-CN" sz="2400" b="1" i="0" u="none" strike="noStrike" kern="1200" cap="none" spc="0" normalizeH="0" baseline="-25000" noProof="0">
                <a:ln>
                  <a:noFill/>
                </a:ln>
                <a:solidFill>
                  <a:srgbClr val="FFFFFF"/>
                </a:solidFill>
                <a:effectLst/>
                <a:uLnTx/>
                <a:uFillTx/>
                <a:latin typeface="Arial" pitchFamily="34" charset="0"/>
                <a:ea typeface="宋体" pitchFamily="2" charset="-122"/>
                <a:cs typeface="+mn-cs"/>
              </a:rPr>
              <a:t>3 </a:t>
            </a:r>
            <a:endParaRPr kumimoji="0" lang="en-US" altLang="zh-CN" sz="2400" b="1" i="0" u="none" strike="noStrike" kern="1200" cap="none" spc="0" normalizeH="0" baseline="0" noProof="0">
              <a:ln>
                <a:noFill/>
              </a:ln>
              <a:solidFill>
                <a:srgbClr val="FFFFFF"/>
              </a:solidFill>
              <a:effectLst/>
              <a:uLnTx/>
              <a:uFillTx/>
              <a:latin typeface="Arial" pitchFamily="34" charset="0"/>
              <a:ea typeface="宋体" pitchFamily="2" charset="-122"/>
              <a:cs typeface="+mn-cs"/>
            </a:endParaRPr>
          </a:p>
        </p:txBody>
      </p:sp>
      <p:sp>
        <p:nvSpPr>
          <p:cNvPr id="371720" name="Text Box 50"/>
          <p:cNvSpPr txBox="1">
            <a:spLocks noChangeArrowheads="1"/>
          </p:cNvSpPr>
          <p:nvPr/>
        </p:nvSpPr>
        <p:spPr bwMode="auto">
          <a:xfrm>
            <a:off x="6572250" y="4391025"/>
            <a:ext cx="20716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zh-CN" sz="2400" b="1" i="0" u="none" strike="noStrike" kern="1200" cap="none" spc="0" normalizeH="0" baseline="0" noProof="0">
                <a:ln>
                  <a:noFill/>
                </a:ln>
                <a:solidFill>
                  <a:srgbClr val="FFFFFF"/>
                </a:solidFill>
                <a:effectLst/>
                <a:uLnTx/>
                <a:uFillTx/>
                <a:latin typeface="Arial" pitchFamily="34" charset="0"/>
                <a:ea typeface="宋体" pitchFamily="2" charset="-122"/>
                <a:cs typeface="+mn-cs"/>
              </a:rPr>
              <a:t>Si substrate</a:t>
            </a:r>
            <a:endParaRPr kumimoji="0" lang="en-US" altLang="zh-CN" sz="2400" b="1" i="0" u="none" strike="noStrike" kern="1200" cap="none" spc="0" normalizeH="0" baseline="-25000" noProof="0">
              <a:ln>
                <a:noFill/>
              </a:ln>
              <a:solidFill>
                <a:srgbClr val="FFFFFF"/>
              </a:solidFill>
              <a:effectLst/>
              <a:uLnTx/>
              <a:uFillTx/>
              <a:latin typeface="Arial" pitchFamily="34" charset="0"/>
              <a:ea typeface="宋体" pitchFamily="2" charset="-122"/>
              <a:cs typeface="+mn-cs"/>
            </a:endParaRPr>
          </a:p>
        </p:txBody>
      </p:sp>
      <p:sp>
        <p:nvSpPr>
          <p:cNvPr id="371721" name="Rectangle 51"/>
          <p:cNvSpPr>
            <a:spLocks noChangeArrowheads="1"/>
          </p:cNvSpPr>
          <p:nvPr/>
        </p:nvSpPr>
        <p:spPr bwMode="auto">
          <a:xfrm>
            <a:off x="6286500" y="4146550"/>
            <a:ext cx="2449513" cy="71438"/>
          </a:xfrm>
          <a:prstGeom prst="rect">
            <a:avLst/>
          </a:prstGeom>
          <a:solidFill>
            <a:srgbClr val="FF0000"/>
          </a:solidFill>
          <a:ln w="9525">
            <a:solidFill>
              <a:srgbClr val="FF00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71722" name="TextBox 60"/>
          <p:cNvSpPr txBox="1">
            <a:spLocks noChangeArrowheads="1"/>
          </p:cNvSpPr>
          <p:nvPr/>
        </p:nvSpPr>
        <p:spPr bwMode="auto">
          <a:xfrm>
            <a:off x="5857875" y="1784350"/>
            <a:ext cx="328612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ts val="1200"/>
              </a:spcAft>
              <a:buClrTx/>
              <a:buSzTx/>
              <a:buFontTx/>
              <a:buNone/>
              <a:tabLst/>
              <a:defRPr/>
            </a:pPr>
            <a:r>
              <a:rPr kumimoji="0" lang="en-US" altLang="zh-CN" sz="2000" b="1" i="0" u="none" strike="noStrike" kern="1200" cap="none" spc="0" normalizeH="0" baseline="0" noProof="0">
                <a:ln>
                  <a:noFill/>
                </a:ln>
                <a:solidFill>
                  <a:srgbClr val="000000"/>
                </a:solidFill>
                <a:effectLst/>
                <a:uLnTx/>
                <a:uFillTx/>
                <a:latin typeface="Arial" pitchFamily="34" charset="0"/>
                <a:ea typeface="宋体" pitchFamily="2" charset="-122"/>
                <a:cs typeface="+mn-cs"/>
              </a:rPr>
              <a:t>Experimentally confirmed</a:t>
            </a:r>
            <a:r>
              <a:rPr kumimoji="0" lang="zh-CN" altLang="en-US" sz="2000" b="1" i="0" u="none" strike="noStrike" kern="1200" cap="none" spc="0" normalizeH="0" baseline="0" noProof="0">
                <a:ln>
                  <a:noFill/>
                </a:ln>
                <a:solidFill>
                  <a:srgbClr val="000000"/>
                </a:solidFill>
                <a:effectLst/>
                <a:uLnTx/>
                <a:uFillTx/>
                <a:latin typeface="Arial" pitchFamily="34" charset="0"/>
                <a:ea typeface="宋体" pitchFamily="2" charset="-122"/>
                <a:cs typeface="+mn-cs"/>
              </a:rPr>
              <a:t>：</a:t>
            </a:r>
            <a:endParaRPr kumimoji="0" lang="en-US" altLang="zh-CN" sz="2000" b="1"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400" b="1" i="0" u="none" strike="noStrike" kern="1200" cap="none" spc="0" normalizeH="0" baseline="0" noProof="0">
                <a:ln>
                  <a:noFill/>
                </a:ln>
                <a:solidFill>
                  <a:srgbClr val="000000"/>
                </a:solidFill>
                <a:effectLst/>
                <a:uLnTx/>
                <a:uFillTx/>
                <a:latin typeface="Arial" pitchFamily="34" charset="0"/>
                <a:ea typeface="宋体" pitchFamily="2" charset="-122"/>
                <a:cs typeface="+mn-cs"/>
              </a:rPr>
              <a:t>Massless Dirac Cone</a:t>
            </a:r>
            <a:endParaRPr kumimoji="0" lang="zh-CN" altLang="en-US" sz="2400" b="1"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371723" name="TextBox 41"/>
          <p:cNvSpPr txBox="1">
            <a:spLocks noChangeArrowheads="1"/>
          </p:cNvSpPr>
          <p:nvPr/>
        </p:nvSpPr>
        <p:spPr bwMode="auto">
          <a:xfrm>
            <a:off x="900113" y="5735638"/>
            <a:ext cx="72723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a:ln>
                  <a:noFill/>
                </a:ln>
                <a:solidFill>
                  <a:srgbClr val="FF0000"/>
                </a:solidFill>
                <a:effectLst/>
                <a:uLnTx/>
                <a:uFillTx/>
                <a:latin typeface="Arial" pitchFamily="34" charset="0"/>
                <a:ea typeface="宋体" pitchFamily="2" charset="-122"/>
                <a:cs typeface="+mn-cs"/>
              </a:rPr>
              <a:t>Insulating topological insulator</a:t>
            </a:r>
            <a:endParaRPr kumimoji="0" lang="zh-CN" altLang="en-US" sz="3600" b="1" i="0" u="none" strike="noStrike" kern="1200" cap="none" spc="0" normalizeH="0" baseline="0" noProof="0">
              <a:ln>
                <a:noFill/>
              </a:ln>
              <a:solidFill>
                <a:srgbClr val="FF0000"/>
              </a:solidFill>
              <a:effectLst/>
              <a:uLnTx/>
              <a:uFillTx/>
              <a:latin typeface="Arial" pitchFamily="34" charset="0"/>
              <a:ea typeface="宋体" pitchFamily="2" charset="-122"/>
              <a:cs typeface="+mn-cs"/>
            </a:endParaRPr>
          </a:p>
        </p:txBody>
      </p:sp>
    </p:spTree>
    <p:extLst>
      <p:ext uri="{BB962C8B-B14F-4D97-AF65-F5344CB8AC3E}">
        <p14:creationId xmlns:p14="http://schemas.microsoft.com/office/powerpoint/2010/main" val="8490913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idx="4294967295"/>
          </p:nvPr>
        </p:nvSpPr>
        <p:spPr>
          <a:xfrm>
            <a:off x="0" y="152400"/>
            <a:ext cx="9144000" cy="720725"/>
          </a:xfrm>
        </p:spPr>
        <p:txBody>
          <a:bodyPr/>
          <a:lstStyle/>
          <a:p>
            <a:r>
              <a:rPr lang="en-US" altLang="zh-CN" sz="3600" b="1" smtClean="0">
                <a:solidFill>
                  <a:srgbClr val="FFFF00"/>
                </a:solidFill>
              </a:rPr>
              <a:t>Sb</a:t>
            </a:r>
            <a:r>
              <a:rPr lang="en-US" altLang="zh-CN" sz="3600" b="1" baseline="-25000" smtClean="0">
                <a:solidFill>
                  <a:srgbClr val="FFFF00"/>
                </a:solidFill>
              </a:rPr>
              <a:t>2</a:t>
            </a:r>
            <a:r>
              <a:rPr lang="en-US" altLang="zh-CN" sz="3600" b="1" smtClean="0">
                <a:solidFill>
                  <a:srgbClr val="FFFF00"/>
                </a:solidFill>
              </a:rPr>
              <a:t>Te</a:t>
            </a:r>
            <a:r>
              <a:rPr lang="en-US" altLang="zh-CN" sz="3600" b="1" baseline="-25000" smtClean="0">
                <a:solidFill>
                  <a:srgbClr val="FFFF00"/>
                </a:solidFill>
              </a:rPr>
              <a:t>3</a:t>
            </a:r>
            <a:endParaRPr lang="zh-CN" altLang="en-US" sz="3600" b="1" baseline="-25000" smtClean="0">
              <a:solidFill>
                <a:srgbClr val="FFFF00"/>
              </a:solidFill>
            </a:endParaRPr>
          </a:p>
        </p:txBody>
      </p:sp>
      <p:grpSp>
        <p:nvGrpSpPr>
          <p:cNvPr id="2" name="组合 30"/>
          <p:cNvGrpSpPr>
            <a:grpSpLocks/>
          </p:cNvGrpSpPr>
          <p:nvPr/>
        </p:nvGrpSpPr>
        <p:grpSpPr bwMode="auto">
          <a:xfrm>
            <a:off x="576263" y="1066800"/>
            <a:ext cx="7881937" cy="5528812"/>
            <a:chOff x="576263" y="1066800"/>
            <a:chExt cx="7881937" cy="5528812"/>
          </a:xfrm>
        </p:grpSpPr>
        <p:grpSp>
          <p:nvGrpSpPr>
            <p:cNvPr id="46084" name="组合 33"/>
            <p:cNvGrpSpPr>
              <a:grpSpLocks/>
            </p:cNvGrpSpPr>
            <p:nvPr/>
          </p:nvGrpSpPr>
          <p:grpSpPr bwMode="auto">
            <a:xfrm>
              <a:off x="602236" y="1066800"/>
              <a:ext cx="7855964" cy="5528812"/>
              <a:chOff x="602236" y="1066800"/>
              <a:chExt cx="7855964" cy="5529024"/>
            </a:xfrm>
          </p:grpSpPr>
          <p:grpSp>
            <p:nvGrpSpPr>
              <p:cNvPr id="46086" name="组合 30"/>
              <p:cNvGrpSpPr>
                <a:grpSpLocks/>
              </p:cNvGrpSpPr>
              <p:nvPr/>
            </p:nvGrpSpPr>
            <p:grpSpPr bwMode="auto">
              <a:xfrm>
                <a:off x="602236" y="1066800"/>
                <a:ext cx="7855964" cy="5069468"/>
                <a:chOff x="602236" y="1295400"/>
                <a:chExt cx="7855964" cy="5069468"/>
              </a:xfrm>
            </p:grpSpPr>
            <p:pic>
              <p:nvPicPr>
                <p:cNvPr id="4608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2236" y="1295400"/>
                  <a:ext cx="4572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35273" y="1295400"/>
                  <a:ext cx="2922927" cy="2478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9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35274" y="3892884"/>
                  <a:ext cx="2915562" cy="2471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6087" name="TextBox 31"/>
              <p:cNvSpPr txBox="1">
                <a:spLocks noChangeArrowheads="1"/>
              </p:cNvSpPr>
              <p:nvPr/>
            </p:nvSpPr>
            <p:spPr bwMode="auto">
              <a:xfrm>
                <a:off x="804863" y="5949468"/>
                <a:ext cx="3962400" cy="646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1800" b="0" i="1" u="none" strike="noStrike" kern="1200" cap="none" spc="0" normalizeH="0" baseline="0" noProof="0" dirty="0" smtClean="0">
                    <a:ln>
                      <a:noFill/>
                    </a:ln>
                    <a:solidFill>
                      <a:schemeClr val="bg1"/>
                    </a:solidFill>
                    <a:effectLst/>
                    <a:uLnTx/>
                    <a:uFillTx/>
                    <a:latin typeface="Calibri" pitchFamily="34" charset="0"/>
                    <a:ea typeface="宋体" charset="-122"/>
                    <a:cs typeface="+mn-cs"/>
                  </a:rPr>
                  <a:t>Y. P. Jiang, PRL 108, 016401 (2012)</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1800" b="0" i="1" u="none" strike="noStrike" kern="1200" cap="none" spc="0" normalizeH="0" baseline="0" noProof="0" dirty="0" smtClean="0">
                    <a:ln>
                      <a:noFill/>
                    </a:ln>
                    <a:solidFill>
                      <a:schemeClr val="bg1"/>
                    </a:solidFill>
                    <a:effectLst/>
                    <a:uLnTx/>
                    <a:uFillTx/>
                    <a:latin typeface="Calibri" pitchFamily="34" charset="0"/>
                    <a:ea typeface="宋体" charset="-122"/>
                    <a:cs typeface="+mn-cs"/>
                  </a:rPr>
                  <a:t>Y. P. Jiang PRL 108, 066809 (2012)</a:t>
                </a:r>
                <a:endParaRPr kumimoji="0" lang="zh-CN" altLang="en-US" sz="1800" b="0" i="1" u="none" strike="noStrike" kern="1200" cap="none" spc="0" normalizeH="0" baseline="0" noProof="0" dirty="0" smtClean="0">
                  <a:ln>
                    <a:noFill/>
                  </a:ln>
                  <a:solidFill>
                    <a:schemeClr val="bg1"/>
                  </a:solidFill>
                  <a:effectLst/>
                  <a:uLnTx/>
                  <a:uFillTx/>
                  <a:latin typeface="Calibri" pitchFamily="34" charset="0"/>
                  <a:ea typeface="宋体" charset="-122"/>
                  <a:cs typeface="+mn-cs"/>
                </a:endParaRPr>
              </a:p>
            </p:txBody>
          </p:sp>
        </p:grpSp>
        <p:sp>
          <p:nvSpPr>
            <p:cNvPr id="46085" name="TextBox 34"/>
            <p:cNvSpPr txBox="1">
              <a:spLocks noChangeArrowheads="1"/>
            </p:cNvSpPr>
            <p:nvPr/>
          </p:nvSpPr>
          <p:spPr bwMode="auto">
            <a:xfrm>
              <a:off x="576263" y="1066800"/>
              <a:ext cx="2209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1800" b="0" i="0" u="none" strike="noStrike" kern="1200" cap="none" spc="0" normalizeH="0" baseline="0" noProof="0" smtClean="0">
                  <a:ln>
                    <a:noFill/>
                  </a:ln>
                  <a:solidFill>
                    <a:srgbClr val="FFFFFF"/>
                  </a:solidFill>
                  <a:effectLst/>
                  <a:uLnTx/>
                  <a:uFillTx/>
                  <a:latin typeface="Arial" charset="0"/>
                  <a:ea typeface="宋体" charset="-122"/>
                  <a:cs typeface="+mn-cs"/>
                </a:rPr>
                <a:t>0.5 </a:t>
              </a:r>
              <a:r>
                <a:rPr kumimoji="0" lang="en-US" altLang="zh-CN" sz="1800" b="0" i="0" u="none" strike="noStrike" kern="1200" cap="none" spc="0" normalizeH="0" baseline="0" noProof="0" smtClean="0">
                  <a:ln>
                    <a:noFill/>
                  </a:ln>
                  <a:solidFill>
                    <a:srgbClr val="FFFFFF"/>
                  </a:solidFill>
                  <a:effectLst/>
                  <a:uLnTx/>
                  <a:uFillTx/>
                  <a:latin typeface="Arial" charset="0"/>
                  <a:ea typeface="宋体" charset="-122"/>
                  <a:cs typeface="+mn-cs"/>
                  <a:sym typeface="Symbol" pitchFamily="18" charset="2"/>
                </a:rPr>
                <a:t></a:t>
              </a:r>
              <a:r>
                <a:rPr kumimoji="0" lang="en-US" altLang="zh-CN" sz="1800" b="0" i="0" u="none" strike="noStrike" kern="1200" cap="none" spc="0" normalizeH="0" baseline="0" noProof="0" smtClean="0">
                  <a:ln>
                    <a:noFill/>
                  </a:ln>
                  <a:solidFill>
                    <a:srgbClr val="FFFFFF"/>
                  </a:solidFill>
                  <a:effectLst/>
                  <a:uLnTx/>
                  <a:uFillTx/>
                  <a:latin typeface="Arial" charset="0"/>
                  <a:ea typeface="宋体" charset="-122"/>
                  <a:cs typeface="+mn-cs"/>
                </a:rPr>
                <a:t>m x 0.5 </a:t>
              </a:r>
              <a:r>
                <a:rPr kumimoji="0" lang="en-US" altLang="zh-CN" sz="1800" b="0" i="0" u="none" strike="noStrike" kern="1200" cap="none" spc="0" normalizeH="0" baseline="0" noProof="0" smtClean="0">
                  <a:ln>
                    <a:noFill/>
                  </a:ln>
                  <a:solidFill>
                    <a:srgbClr val="FFFFFF"/>
                  </a:solidFill>
                  <a:effectLst/>
                  <a:uLnTx/>
                  <a:uFillTx/>
                  <a:latin typeface="Arial" charset="0"/>
                  <a:ea typeface="宋体" charset="-122"/>
                  <a:cs typeface="+mn-cs"/>
                  <a:sym typeface="Symbol" pitchFamily="18" charset="2"/>
                </a:rPr>
                <a:t></a:t>
              </a:r>
              <a:r>
                <a:rPr kumimoji="0" lang="en-US" altLang="zh-CN" sz="1800" b="0" i="0" u="none" strike="noStrike" kern="1200" cap="none" spc="0" normalizeH="0" baseline="0" noProof="0" smtClean="0">
                  <a:ln>
                    <a:noFill/>
                  </a:ln>
                  <a:solidFill>
                    <a:srgbClr val="FFFFFF"/>
                  </a:solidFill>
                  <a:effectLst/>
                  <a:uLnTx/>
                  <a:uFillTx/>
                  <a:latin typeface="Arial" charset="0"/>
                  <a:ea typeface="宋体" charset="-122"/>
                  <a:cs typeface="+mn-cs"/>
                </a:rPr>
                <a:t>m</a:t>
              </a:r>
              <a:endParaRPr kumimoji="0" lang="zh-CN" altLang="en-US" sz="1800" b="0" i="0" u="none" strike="noStrike" kern="1200" cap="none" spc="0" normalizeH="0" baseline="0" noProof="0" smtClean="0">
                <a:ln>
                  <a:noFill/>
                </a:ln>
                <a:solidFill>
                  <a:srgbClr val="FFFFFF"/>
                </a:solidFill>
                <a:effectLst/>
                <a:uLnTx/>
                <a:uFillTx/>
                <a:latin typeface="Arial" charset="0"/>
                <a:ea typeface="宋体" charset="-122"/>
                <a:cs typeface="+mn-cs"/>
              </a:endParaRPr>
            </a:p>
          </p:txBody>
        </p:sp>
      </p:grpSp>
    </p:spTree>
    <p:extLst>
      <p:ext uri="{BB962C8B-B14F-4D97-AF65-F5344CB8AC3E}">
        <p14:creationId xmlns:p14="http://schemas.microsoft.com/office/powerpoint/2010/main" val="29930689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6" name="TextBox 7"/>
          <p:cNvSpPr txBox="1">
            <a:spLocks noChangeArrowheads="1"/>
          </p:cNvSpPr>
          <p:nvPr/>
        </p:nvSpPr>
        <p:spPr bwMode="auto">
          <a:xfrm>
            <a:off x="71438" y="188913"/>
            <a:ext cx="900588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3200" b="1" i="0" u="none" strike="noStrike" kern="1200" cap="none" spc="0" normalizeH="0" baseline="0" noProof="0" dirty="0" smtClean="0">
                <a:ln>
                  <a:noFill/>
                </a:ln>
                <a:solidFill>
                  <a:srgbClr val="FFFF00"/>
                </a:solidFill>
                <a:effectLst/>
                <a:uLnTx/>
                <a:uFillTx/>
                <a:latin typeface="Calibri" pitchFamily="34" charset="0"/>
                <a:ea typeface="宋体" pitchFamily="2" charset="-122"/>
                <a:cs typeface="+mn-cs"/>
              </a:rPr>
              <a:t>STM </a:t>
            </a:r>
            <a:r>
              <a:rPr kumimoji="0" lang="en-US" altLang="zh-CN" sz="3200" b="1" i="0" u="none" strike="noStrike" kern="1200" cap="none" spc="0" normalizeH="0" baseline="0" noProof="0" dirty="0">
                <a:ln>
                  <a:noFill/>
                </a:ln>
                <a:solidFill>
                  <a:srgbClr val="FFFF00"/>
                </a:solidFill>
                <a:effectLst/>
                <a:uLnTx/>
                <a:uFillTx/>
                <a:latin typeface="Calibri" pitchFamily="34" charset="0"/>
                <a:ea typeface="宋体" pitchFamily="2" charset="-122"/>
                <a:cs typeface="+mn-cs"/>
              </a:rPr>
              <a:t>study of </a:t>
            </a:r>
            <a:r>
              <a:rPr kumimoji="0" lang="en-US" altLang="zh-CN" sz="3200" b="1" i="0" u="none" strike="noStrike" kern="1200" cap="none" spc="0" normalizeH="0" baseline="0" noProof="0" dirty="0" smtClean="0">
                <a:ln>
                  <a:noFill/>
                </a:ln>
                <a:solidFill>
                  <a:srgbClr val="FFFF00"/>
                </a:solidFill>
                <a:effectLst/>
                <a:uLnTx/>
                <a:uFillTx/>
                <a:latin typeface="Calibri" pitchFamily="34" charset="0"/>
                <a:ea typeface="宋体" pitchFamily="2" charset="-122"/>
                <a:cs typeface="+mn-cs"/>
              </a:rPr>
              <a:t>fundamental properties of TIs </a:t>
            </a:r>
            <a:endParaRPr kumimoji="0" lang="en-US" altLang="zh-CN" sz="3200" b="1" i="0" u="none" strike="noStrike" kern="1200" cap="none" spc="0" normalizeH="0" baseline="0" noProof="0" dirty="0">
              <a:ln>
                <a:noFill/>
              </a:ln>
              <a:solidFill>
                <a:srgbClr val="FFFF00"/>
              </a:solidFill>
              <a:effectLst/>
              <a:uLnTx/>
              <a:uFillTx/>
              <a:latin typeface="Calibri" pitchFamily="34" charset="0"/>
              <a:ea typeface="宋体" pitchFamily="2" charset="-122"/>
              <a:cs typeface="+mn-cs"/>
            </a:endParaRPr>
          </a:p>
        </p:txBody>
      </p:sp>
      <p:grpSp>
        <p:nvGrpSpPr>
          <p:cNvPr id="374787" name="组合 26"/>
          <p:cNvGrpSpPr>
            <a:grpSpLocks/>
          </p:cNvGrpSpPr>
          <p:nvPr/>
        </p:nvGrpSpPr>
        <p:grpSpPr bwMode="auto">
          <a:xfrm>
            <a:off x="3189214" y="3910285"/>
            <a:ext cx="5095875" cy="2759075"/>
            <a:chOff x="3555853" y="1109206"/>
            <a:chExt cx="5386800" cy="2605544"/>
          </a:xfrm>
        </p:grpSpPr>
        <p:grpSp>
          <p:nvGrpSpPr>
            <p:cNvPr id="374801" name="Group 14"/>
            <p:cNvGrpSpPr>
              <a:grpSpLocks/>
            </p:cNvGrpSpPr>
            <p:nvPr/>
          </p:nvGrpSpPr>
          <p:grpSpPr bwMode="auto">
            <a:xfrm>
              <a:off x="5583022" y="1540456"/>
              <a:ext cx="3359631" cy="2174294"/>
              <a:chOff x="2831" y="608"/>
              <a:chExt cx="2866" cy="2042"/>
            </a:xfrm>
          </p:grpSpPr>
          <p:pic>
            <p:nvPicPr>
              <p:cNvPr id="374803" name="Picture 15" descr="single 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31" y="608"/>
                <a:ext cx="2866" cy="2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4804" name="Text Box 16"/>
              <p:cNvSpPr txBox="1">
                <a:spLocks noChangeArrowheads="1"/>
              </p:cNvSpPr>
              <p:nvPr/>
            </p:nvSpPr>
            <p:spPr bwMode="auto">
              <a:xfrm>
                <a:off x="3479" y="1583"/>
                <a:ext cx="136" cy="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zh-CN" sz="1100" b="0" i="0" u="none" strike="noStrike" kern="1200" cap="none" spc="0" normalizeH="0" baseline="0" noProof="0">
                    <a:ln>
                      <a:noFill/>
                    </a:ln>
                    <a:solidFill>
                      <a:srgbClr val="000000"/>
                    </a:solidFill>
                    <a:effectLst/>
                    <a:uLnTx/>
                    <a:uFillTx/>
                    <a:latin typeface="Arial" pitchFamily="34" charset="0"/>
                    <a:ea typeface="宋体" pitchFamily="2" charset="-122"/>
                    <a:cs typeface="+mn-cs"/>
                  </a:rPr>
                  <a:t>0</a:t>
                </a:r>
              </a:p>
            </p:txBody>
          </p:sp>
          <p:sp>
            <p:nvSpPr>
              <p:cNvPr id="374805" name="Text Box 17"/>
              <p:cNvSpPr txBox="1">
                <a:spLocks noChangeArrowheads="1"/>
              </p:cNvSpPr>
              <p:nvPr/>
            </p:nvSpPr>
            <p:spPr bwMode="auto">
              <a:xfrm>
                <a:off x="3748" y="883"/>
                <a:ext cx="136" cy="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zh-CN" sz="1100" b="0" i="0" u="none" strike="noStrike" kern="1200" cap="none" spc="0" normalizeH="0" baseline="0" noProof="0">
                    <a:ln>
                      <a:noFill/>
                    </a:ln>
                    <a:solidFill>
                      <a:srgbClr val="000000"/>
                    </a:solidFill>
                    <a:effectLst/>
                    <a:uLnTx/>
                    <a:uFillTx/>
                    <a:latin typeface="Arial" pitchFamily="34" charset="0"/>
                    <a:ea typeface="宋体" pitchFamily="2" charset="-122"/>
                    <a:cs typeface="+mn-cs"/>
                  </a:rPr>
                  <a:t>1</a:t>
                </a:r>
              </a:p>
            </p:txBody>
          </p:sp>
          <p:sp>
            <p:nvSpPr>
              <p:cNvPr id="374806" name="Text Box 18"/>
              <p:cNvSpPr txBox="1">
                <a:spLocks noChangeArrowheads="1"/>
              </p:cNvSpPr>
              <p:nvPr/>
            </p:nvSpPr>
            <p:spPr bwMode="auto">
              <a:xfrm>
                <a:off x="3957" y="1070"/>
                <a:ext cx="136" cy="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zh-CN" sz="1100" b="0" i="0" u="none" strike="noStrike" kern="1200" cap="none" spc="0" normalizeH="0" baseline="0" noProof="0">
                    <a:ln>
                      <a:noFill/>
                    </a:ln>
                    <a:solidFill>
                      <a:srgbClr val="000000"/>
                    </a:solidFill>
                    <a:effectLst/>
                    <a:uLnTx/>
                    <a:uFillTx/>
                    <a:latin typeface="Arial" pitchFamily="34" charset="0"/>
                    <a:ea typeface="宋体" pitchFamily="2" charset="-122"/>
                    <a:cs typeface="+mn-cs"/>
                  </a:rPr>
                  <a:t>2</a:t>
                </a:r>
              </a:p>
            </p:txBody>
          </p:sp>
          <p:sp>
            <p:nvSpPr>
              <p:cNvPr id="374807" name="Text Box 19"/>
              <p:cNvSpPr txBox="1">
                <a:spLocks noChangeArrowheads="1"/>
              </p:cNvSpPr>
              <p:nvPr/>
            </p:nvSpPr>
            <p:spPr bwMode="auto">
              <a:xfrm>
                <a:off x="4108" y="1115"/>
                <a:ext cx="136" cy="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zh-CN" sz="1100" b="0" i="0" u="none" strike="noStrike" kern="1200" cap="none" spc="0" normalizeH="0" baseline="0" noProof="0">
                    <a:ln>
                      <a:noFill/>
                    </a:ln>
                    <a:solidFill>
                      <a:srgbClr val="000000"/>
                    </a:solidFill>
                    <a:effectLst/>
                    <a:uLnTx/>
                    <a:uFillTx/>
                    <a:latin typeface="Arial" pitchFamily="34" charset="0"/>
                    <a:ea typeface="宋体" pitchFamily="2" charset="-122"/>
                    <a:cs typeface="+mn-cs"/>
                  </a:rPr>
                  <a:t>3</a:t>
                </a:r>
              </a:p>
            </p:txBody>
          </p:sp>
          <p:sp>
            <p:nvSpPr>
              <p:cNvPr id="374808" name="Text Box 20"/>
              <p:cNvSpPr txBox="1">
                <a:spLocks noChangeArrowheads="1"/>
              </p:cNvSpPr>
              <p:nvPr/>
            </p:nvSpPr>
            <p:spPr bwMode="auto">
              <a:xfrm>
                <a:off x="4226" y="1130"/>
                <a:ext cx="136" cy="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zh-CN" sz="1100" b="0" i="0" u="none" strike="noStrike" kern="1200" cap="none" spc="0" normalizeH="0" baseline="0" noProof="0">
                    <a:ln>
                      <a:noFill/>
                    </a:ln>
                    <a:solidFill>
                      <a:srgbClr val="000000"/>
                    </a:solidFill>
                    <a:effectLst/>
                    <a:uLnTx/>
                    <a:uFillTx/>
                    <a:latin typeface="Arial" pitchFamily="34" charset="0"/>
                    <a:ea typeface="宋体" pitchFamily="2" charset="-122"/>
                    <a:cs typeface="+mn-cs"/>
                  </a:rPr>
                  <a:t>4</a:t>
                </a:r>
              </a:p>
            </p:txBody>
          </p:sp>
          <p:sp>
            <p:nvSpPr>
              <p:cNvPr id="374809" name="Text Box 21"/>
              <p:cNvSpPr txBox="1">
                <a:spLocks noChangeArrowheads="1"/>
              </p:cNvSpPr>
              <p:nvPr/>
            </p:nvSpPr>
            <p:spPr bwMode="auto">
              <a:xfrm>
                <a:off x="4447" y="1130"/>
                <a:ext cx="136" cy="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zh-CN" sz="1100" b="0" i="0" u="none" strike="noStrike" kern="1200" cap="none" spc="0" normalizeH="0" baseline="0" noProof="0">
                    <a:ln>
                      <a:noFill/>
                    </a:ln>
                    <a:solidFill>
                      <a:srgbClr val="000000"/>
                    </a:solidFill>
                    <a:effectLst/>
                    <a:uLnTx/>
                    <a:uFillTx/>
                    <a:latin typeface="Arial" pitchFamily="34" charset="0"/>
                    <a:ea typeface="宋体" pitchFamily="2" charset="-122"/>
                    <a:cs typeface="+mn-cs"/>
                  </a:rPr>
                  <a:t>6</a:t>
                </a:r>
              </a:p>
            </p:txBody>
          </p:sp>
          <p:sp>
            <p:nvSpPr>
              <p:cNvPr id="374810" name="Text Box 22"/>
              <p:cNvSpPr txBox="1">
                <a:spLocks noChangeArrowheads="1"/>
              </p:cNvSpPr>
              <p:nvPr/>
            </p:nvSpPr>
            <p:spPr bwMode="auto">
              <a:xfrm flipH="1">
                <a:off x="4336" y="1130"/>
                <a:ext cx="137" cy="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zh-CN" sz="1100" b="0" i="0" u="none" strike="noStrike" kern="1200" cap="none" spc="0" normalizeH="0" baseline="0" noProof="0">
                    <a:ln>
                      <a:noFill/>
                    </a:ln>
                    <a:solidFill>
                      <a:srgbClr val="000000"/>
                    </a:solidFill>
                    <a:effectLst/>
                    <a:uLnTx/>
                    <a:uFillTx/>
                    <a:latin typeface="Arial" pitchFamily="34" charset="0"/>
                    <a:ea typeface="宋体" pitchFamily="2" charset="-122"/>
                    <a:cs typeface="+mn-cs"/>
                  </a:rPr>
                  <a:t>5</a:t>
                </a:r>
              </a:p>
            </p:txBody>
          </p:sp>
          <p:sp>
            <p:nvSpPr>
              <p:cNvPr id="374811" name="Text Box 23"/>
              <p:cNvSpPr txBox="1">
                <a:spLocks noChangeArrowheads="1"/>
              </p:cNvSpPr>
              <p:nvPr/>
            </p:nvSpPr>
            <p:spPr bwMode="auto">
              <a:xfrm>
                <a:off x="4658" y="1039"/>
                <a:ext cx="136" cy="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zh-CN" sz="1100" b="0" i="0" u="none" strike="noStrike" kern="1200" cap="none" spc="0" normalizeH="0" baseline="0" noProof="0">
                    <a:ln>
                      <a:noFill/>
                    </a:ln>
                    <a:solidFill>
                      <a:srgbClr val="000000"/>
                    </a:solidFill>
                    <a:effectLst/>
                    <a:uLnTx/>
                    <a:uFillTx/>
                    <a:latin typeface="Arial" pitchFamily="34" charset="0"/>
                    <a:ea typeface="宋体" pitchFamily="2" charset="-122"/>
                    <a:cs typeface="+mn-cs"/>
                  </a:rPr>
                  <a:t>8</a:t>
                </a:r>
              </a:p>
            </p:txBody>
          </p:sp>
          <p:sp>
            <p:nvSpPr>
              <p:cNvPr id="374812" name="Text Box 24"/>
              <p:cNvSpPr txBox="1">
                <a:spLocks noChangeArrowheads="1"/>
              </p:cNvSpPr>
              <p:nvPr/>
            </p:nvSpPr>
            <p:spPr bwMode="auto">
              <a:xfrm flipH="1">
                <a:off x="4553" y="1074"/>
                <a:ext cx="137" cy="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zh-CN" sz="1100" b="0" i="0" u="none" strike="noStrike" kern="1200" cap="none" spc="0" normalizeH="0" baseline="0" noProof="0">
                    <a:ln>
                      <a:noFill/>
                    </a:ln>
                    <a:solidFill>
                      <a:srgbClr val="000000"/>
                    </a:solidFill>
                    <a:effectLst/>
                    <a:uLnTx/>
                    <a:uFillTx/>
                    <a:latin typeface="Arial" pitchFamily="34" charset="0"/>
                    <a:ea typeface="宋体" pitchFamily="2" charset="-122"/>
                    <a:cs typeface="+mn-cs"/>
                  </a:rPr>
                  <a:t>7</a:t>
                </a:r>
              </a:p>
            </p:txBody>
          </p:sp>
          <p:sp>
            <p:nvSpPr>
              <p:cNvPr id="374813" name="Text Box 25"/>
              <p:cNvSpPr txBox="1">
                <a:spLocks noChangeArrowheads="1"/>
              </p:cNvSpPr>
              <p:nvPr/>
            </p:nvSpPr>
            <p:spPr bwMode="auto">
              <a:xfrm>
                <a:off x="4740" y="948"/>
                <a:ext cx="136" cy="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zh-CN" sz="1100" b="0" i="0" u="none" strike="noStrike" kern="1200" cap="none" spc="0" normalizeH="0" baseline="0" noProof="0">
                    <a:ln>
                      <a:noFill/>
                    </a:ln>
                    <a:solidFill>
                      <a:srgbClr val="000000"/>
                    </a:solidFill>
                    <a:effectLst/>
                    <a:uLnTx/>
                    <a:uFillTx/>
                    <a:latin typeface="Arial" pitchFamily="34" charset="0"/>
                    <a:ea typeface="宋体" pitchFamily="2" charset="-122"/>
                    <a:cs typeface="+mn-cs"/>
                  </a:rPr>
                  <a:t>9</a:t>
                </a:r>
              </a:p>
            </p:txBody>
          </p:sp>
          <p:sp>
            <p:nvSpPr>
              <p:cNvPr id="374814" name="Text Box 26"/>
              <p:cNvSpPr txBox="1">
                <a:spLocks noChangeArrowheads="1"/>
              </p:cNvSpPr>
              <p:nvPr/>
            </p:nvSpPr>
            <p:spPr bwMode="auto">
              <a:xfrm>
                <a:off x="4746" y="609"/>
                <a:ext cx="317" cy="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zh-CN" sz="1100" b="0" i="0" u="none" strike="noStrike" kern="1200" cap="none" spc="0" normalizeH="0" baseline="0" noProof="0">
                    <a:ln>
                      <a:noFill/>
                    </a:ln>
                    <a:solidFill>
                      <a:srgbClr val="000000"/>
                    </a:solidFill>
                    <a:effectLst/>
                    <a:uLnTx/>
                    <a:uFillTx/>
                    <a:latin typeface="Arial" pitchFamily="34" charset="0"/>
                    <a:ea typeface="宋体" pitchFamily="2" charset="-122"/>
                    <a:cs typeface="+mn-cs"/>
                  </a:rPr>
                  <a:t>10</a:t>
                </a:r>
              </a:p>
            </p:txBody>
          </p:sp>
          <p:sp>
            <p:nvSpPr>
              <p:cNvPr id="374815" name="Text Box 27"/>
              <p:cNvSpPr txBox="1">
                <a:spLocks noChangeArrowheads="1"/>
              </p:cNvSpPr>
              <p:nvPr/>
            </p:nvSpPr>
            <p:spPr bwMode="auto">
              <a:xfrm>
                <a:off x="4852" y="782"/>
                <a:ext cx="317" cy="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zh-CN" sz="1100" b="0" i="0" u="none" strike="noStrike" kern="1200" cap="none" spc="0" normalizeH="0" baseline="0" noProof="0">
                    <a:ln>
                      <a:noFill/>
                    </a:ln>
                    <a:solidFill>
                      <a:srgbClr val="000000"/>
                    </a:solidFill>
                    <a:effectLst/>
                    <a:uLnTx/>
                    <a:uFillTx/>
                    <a:latin typeface="Arial" pitchFamily="34" charset="0"/>
                    <a:ea typeface="宋体" pitchFamily="2" charset="-122"/>
                    <a:cs typeface="+mn-cs"/>
                  </a:rPr>
                  <a:t>11</a:t>
                </a:r>
              </a:p>
            </p:txBody>
          </p:sp>
          <p:sp>
            <p:nvSpPr>
              <p:cNvPr id="374816" name="Text Box 28"/>
              <p:cNvSpPr txBox="1">
                <a:spLocks noChangeArrowheads="1"/>
              </p:cNvSpPr>
              <p:nvPr/>
            </p:nvSpPr>
            <p:spPr bwMode="auto">
              <a:xfrm>
                <a:off x="4945" y="954"/>
                <a:ext cx="317" cy="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zh-CN" sz="1100" b="0" i="0" u="none" strike="noStrike" kern="1200" cap="none" spc="0" normalizeH="0" baseline="0" noProof="0">
                    <a:ln>
                      <a:noFill/>
                    </a:ln>
                    <a:solidFill>
                      <a:srgbClr val="000000"/>
                    </a:solidFill>
                    <a:effectLst/>
                    <a:uLnTx/>
                    <a:uFillTx/>
                    <a:latin typeface="Arial" pitchFamily="34" charset="0"/>
                    <a:ea typeface="宋体" pitchFamily="2" charset="-122"/>
                    <a:cs typeface="+mn-cs"/>
                  </a:rPr>
                  <a:t>12</a:t>
                </a:r>
              </a:p>
            </p:txBody>
          </p:sp>
          <p:sp>
            <p:nvSpPr>
              <p:cNvPr id="374817" name="Text Box 29"/>
              <p:cNvSpPr txBox="1">
                <a:spLocks noChangeArrowheads="1"/>
              </p:cNvSpPr>
              <p:nvPr/>
            </p:nvSpPr>
            <p:spPr bwMode="auto">
              <a:xfrm>
                <a:off x="3106" y="1158"/>
                <a:ext cx="83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b">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1600" b="1" i="0" u="none" strike="noStrike" kern="1200" cap="none" spc="0" normalizeH="0" baseline="0" noProof="0" dirty="0">
                    <a:ln>
                      <a:noFill/>
                    </a:ln>
                    <a:solidFill>
                      <a:srgbClr val="FF0000"/>
                    </a:solidFill>
                    <a:effectLst/>
                    <a:uLnTx/>
                    <a:uFillTx/>
                    <a:latin typeface="Arial" pitchFamily="34" charset="0"/>
                    <a:ea typeface="宋体" pitchFamily="2" charset="-122"/>
                    <a:cs typeface="+mn-cs"/>
                  </a:rPr>
                  <a:t>B = 10T</a:t>
                </a:r>
              </a:p>
            </p:txBody>
          </p:sp>
        </p:grpSp>
        <p:sp>
          <p:nvSpPr>
            <p:cNvPr id="374802" name="TextBox 23"/>
            <p:cNvSpPr txBox="1">
              <a:spLocks noChangeArrowheads="1"/>
            </p:cNvSpPr>
            <p:nvPr/>
          </p:nvSpPr>
          <p:spPr bwMode="auto">
            <a:xfrm>
              <a:off x="3555853" y="1109206"/>
              <a:ext cx="5302893" cy="370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1" i="0" u="none" strike="noStrike" kern="1200" cap="none" spc="0" normalizeH="0" baseline="0" noProof="0">
                <a:ln>
                  <a:noFill/>
                </a:ln>
                <a:solidFill>
                  <a:srgbClr val="FFFF00"/>
                </a:solidFill>
                <a:effectLst/>
                <a:uLnTx/>
                <a:uFillTx/>
                <a:latin typeface="Arial" pitchFamily="34" charset="0"/>
                <a:ea typeface="宋体" pitchFamily="2" charset="-122"/>
                <a:cs typeface="+mn-cs"/>
              </a:endParaRPr>
            </a:p>
          </p:txBody>
        </p:sp>
      </p:grpSp>
      <p:grpSp>
        <p:nvGrpSpPr>
          <p:cNvPr id="374788" name="组合 27"/>
          <p:cNvGrpSpPr>
            <a:grpSpLocks/>
          </p:cNvGrpSpPr>
          <p:nvPr/>
        </p:nvGrpSpPr>
        <p:grpSpPr bwMode="auto">
          <a:xfrm>
            <a:off x="214313" y="1052513"/>
            <a:ext cx="3636962" cy="3168574"/>
            <a:chOff x="5214938" y="3585412"/>
            <a:chExt cx="3638137" cy="3220272"/>
          </a:xfrm>
        </p:grpSpPr>
        <p:pic>
          <p:nvPicPr>
            <p:cNvPr id="553986" name="Picture 2"/>
            <p:cNvPicPr>
              <a:picLocks noChangeAspect="1" noChangeArrowheads="1"/>
            </p:cNvPicPr>
            <p:nvPr/>
          </p:nvPicPr>
          <p:blipFill>
            <a:blip r:embed="rId4"/>
            <a:srcRect/>
            <a:stretch>
              <a:fillRect/>
            </a:stretch>
          </p:blipFill>
          <p:spPr bwMode="auto">
            <a:xfrm>
              <a:off x="5214938" y="4212948"/>
              <a:ext cx="3573029" cy="2592736"/>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374800" name="TextBox 24"/>
            <p:cNvSpPr txBox="1">
              <a:spLocks noChangeArrowheads="1"/>
            </p:cNvSpPr>
            <p:nvPr/>
          </p:nvSpPr>
          <p:spPr bwMode="auto">
            <a:xfrm>
              <a:off x="5263463" y="3585412"/>
              <a:ext cx="3589612" cy="531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800" b="1" i="0" u="none" strike="noStrike" kern="1200" cap="none" spc="0" normalizeH="0" baseline="0" noProof="0">
                  <a:ln>
                    <a:noFill/>
                  </a:ln>
                  <a:solidFill>
                    <a:srgbClr val="FFFFFF"/>
                  </a:solidFill>
                  <a:effectLst/>
                  <a:uLnTx/>
                  <a:uFillTx/>
                  <a:latin typeface="Calibri" pitchFamily="34" charset="0"/>
                  <a:ea typeface="宋体" pitchFamily="2" charset="-122"/>
                  <a:cs typeface="+mn-cs"/>
                </a:rPr>
                <a:t>Quantum Interference</a:t>
              </a:r>
              <a:endParaRPr kumimoji="0" lang="zh-CN" altLang="en-US" sz="2800" b="1" i="0" u="none" strike="noStrike" kern="1200" cap="none" spc="0" normalizeH="0" baseline="0" noProof="0">
                <a:ln>
                  <a:noFill/>
                </a:ln>
                <a:solidFill>
                  <a:srgbClr val="FFFFFF"/>
                </a:solidFill>
                <a:effectLst/>
                <a:uLnTx/>
                <a:uFillTx/>
                <a:latin typeface="Calibri" pitchFamily="34" charset="0"/>
                <a:ea typeface="宋体" pitchFamily="2" charset="-122"/>
                <a:cs typeface="+mn-cs"/>
              </a:endParaRPr>
            </a:p>
          </p:txBody>
        </p:sp>
      </p:grpSp>
      <p:sp>
        <p:nvSpPr>
          <p:cNvPr id="374789" name="Rectangle 27"/>
          <p:cNvSpPr>
            <a:spLocks noChangeArrowheads="1"/>
          </p:cNvSpPr>
          <p:nvPr/>
        </p:nvSpPr>
        <p:spPr bwMode="auto">
          <a:xfrm>
            <a:off x="4797425" y="3421694"/>
            <a:ext cx="39290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CN" sz="1600" b="1" i="1" u="none" strike="noStrike" kern="1200" cap="none" spc="0" normalizeH="0" baseline="0" noProof="0">
                <a:ln>
                  <a:noFill/>
                </a:ln>
                <a:solidFill>
                  <a:srgbClr val="FFFFFF"/>
                </a:solidFill>
                <a:effectLst/>
                <a:uLnTx/>
                <a:uFillTx/>
                <a:latin typeface="Calibri" pitchFamily="34" charset="0"/>
                <a:ea typeface="宋体"/>
                <a:cs typeface="+mn-cs"/>
              </a:rPr>
              <a:t>Zhang et al., PRL 103, 266803 (2009)</a:t>
            </a:r>
          </a:p>
        </p:txBody>
      </p:sp>
      <p:sp>
        <p:nvSpPr>
          <p:cNvPr id="374790" name="Text Box 9"/>
          <p:cNvSpPr txBox="1">
            <a:spLocks noChangeArrowheads="1"/>
          </p:cNvSpPr>
          <p:nvPr/>
        </p:nvSpPr>
        <p:spPr bwMode="auto">
          <a:xfrm>
            <a:off x="1094160" y="5512271"/>
            <a:ext cx="356711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n-US" altLang="zh-CN" sz="1600" b="1" i="1" u="none" strike="noStrike" kern="1200" cap="none" spc="0" normalizeH="0" baseline="0" noProof="0">
                <a:ln>
                  <a:noFill/>
                </a:ln>
                <a:solidFill>
                  <a:srgbClr val="FFFFFF"/>
                </a:solidFill>
                <a:effectLst/>
                <a:uLnTx/>
                <a:uFillTx/>
                <a:latin typeface="Calibri" pitchFamily="34" charset="0"/>
                <a:ea typeface="宋体" pitchFamily="2" charset="-122"/>
                <a:cs typeface="+mn-cs"/>
              </a:rPr>
              <a:t>Cheng et al., PRL 105, 076801 (2010)</a:t>
            </a:r>
          </a:p>
        </p:txBody>
      </p:sp>
      <p:pic>
        <p:nvPicPr>
          <p:cNvPr id="107549" name="Picture 29"/>
          <p:cNvPicPr>
            <a:picLocks noChangeAspect="1" noChangeArrowheads="1"/>
          </p:cNvPicPr>
          <p:nvPr/>
        </p:nvPicPr>
        <p:blipFill>
          <a:blip r:embed="rId5"/>
          <a:srcRect/>
          <a:stretch>
            <a:fillRect/>
          </a:stretch>
        </p:blipFill>
        <p:spPr bwMode="auto">
          <a:xfrm>
            <a:off x="4600575" y="1732793"/>
            <a:ext cx="1906588" cy="1627187"/>
          </a:xfrm>
          <a:prstGeom prst="rect">
            <a:avLst/>
          </a:prstGeom>
          <a:noFill/>
          <a:ln w="9525">
            <a:noFill/>
            <a:miter lim="800000"/>
            <a:headEnd/>
            <a:tailEnd/>
          </a:ln>
          <a:effectLst>
            <a:prstShdw prst="shdw17" dist="17961" dir="2700000">
              <a:schemeClr val="accent1">
                <a:gamma/>
                <a:shade val="60000"/>
                <a:invGamma/>
              </a:schemeClr>
            </a:prstShdw>
          </a:effectLst>
        </p:spPr>
      </p:pic>
      <p:pic>
        <p:nvPicPr>
          <p:cNvPr id="107550" name="Picture 30"/>
          <p:cNvPicPr>
            <a:picLocks noChangeAspect="1" noChangeArrowheads="1"/>
          </p:cNvPicPr>
          <p:nvPr/>
        </p:nvPicPr>
        <p:blipFill>
          <a:blip r:embed="rId6"/>
          <a:srcRect/>
          <a:stretch>
            <a:fillRect/>
          </a:stretch>
        </p:blipFill>
        <p:spPr bwMode="auto">
          <a:xfrm>
            <a:off x="6764338" y="1699455"/>
            <a:ext cx="2055812" cy="1711325"/>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374793" name="TextBox 34"/>
          <p:cNvSpPr txBox="1">
            <a:spLocks noChangeArrowheads="1"/>
          </p:cNvSpPr>
          <p:nvPr/>
        </p:nvSpPr>
        <p:spPr bwMode="auto">
          <a:xfrm>
            <a:off x="4643438" y="1084263"/>
            <a:ext cx="41465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400" b="1" i="0" u="none" strike="noStrike" kern="1200" cap="none" spc="0" normalizeH="0" baseline="0" noProof="0">
                <a:ln>
                  <a:noFill/>
                </a:ln>
                <a:solidFill>
                  <a:srgbClr val="66FFFF"/>
                </a:solidFill>
                <a:effectLst/>
                <a:uLnTx/>
                <a:uFillTx/>
                <a:latin typeface="Arial" pitchFamily="34" charset="0"/>
                <a:ea typeface="宋体" pitchFamily="2" charset="-122"/>
                <a:cs typeface="+mn-cs"/>
              </a:rPr>
              <a:t>Absence of backscattering</a:t>
            </a:r>
            <a:endParaRPr kumimoji="0" lang="zh-CN" altLang="en-US" sz="2400" b="1" i="0" u="none" strike="noStrike" kern="1200" cap="none" spc="0" normalizeH="0" baseline="0" noProof="0">
              <a:ln>
                <a:noFill/>
              </a:ln>
              <a:solidFill>
                <a:srgbClr val="66FFFF"/>
              </a:solidFill>
              <a:effectLst/>
              <a:uLnTx/>
              <a:uFillTx/>
              <a:latin typeface="Arial" pitchFamily="34" charset="0"/>
              <a:ea typeface="宋体" pitchFamily="2" charset="-122"/>
              <a:cs typeface="+mn-cs"/>
            </a:endParaRPr>
          </a:p>
        </p:txBody>
      </p:sp>
      <p:sp>
        <p:nvSpPr>
          <p:cNvPr id="374794" name="Rectangle 8"/>
          <p:cNvSpPr>
            <a:spLocks/>
          </p:cNvSpPr>
          <p:nvPr/>
        </p:nvSpPr>
        <p:spPr bwMode="auto">
          <a:xfrm>
            <a:off x="4743450" y="3701094"/>
            <a:ext cx="389255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marL="0" marR="0" lvl="0" indent="0" algn="r" defTabSz="642938" rtl="0" eaLnBrk="1" fontAlgn="base" latinLnBrk="0" hangingPunct="1">
              <a:lnSpc>
                <a:spcPct val="100000"/>
              </a:lnSpc>
              <a:spcBef>
                <a:spcPct val="0"/>
              </a:spcBef>
              <a:spcAft>
                <a:spcPct val="0"/>
              </a:spcAft>
              <a:buClrTx/>
              <a:buSzTx/>
              <a:buFontTx/>
              <a:buNone/>
              <a:tabLst/>
              <a:defRPr/>
            </a:pPr>
            <a:r>
              <a:rPr kumimoji="0" lang="en-US" altLang="zh-CN" sz="1600" b="1" i="1" u="none" strike="noStrike" kern="1200" cap="none" spc="0" normalizeH="0" baseline="0" noProof="0">
                <a:ln>
                  <a:noFill/>
                </a:ln>
                <a:solidFill>
                  <a:srgbClr val="FFFFFF"/>
                </a:solidFill>
                <a:effectLst/>
                <a:uLnTx/>
                <a:uFillTx/>
                <a:latin typeface="Calibri" pitchFamily="34" charset="0"/>
                <a:ea typeface="宋体"/>
                <a:cs typeface="+mn-cs"/>
                <a:sym typeface="Gill Sans"/>
              </a:rPr>
              <a:t>Jiang et al., PRL 108, 016401 (2012)</a:t>
            </a:r>
          </a:p>
        </p:txBody>
      </p:sp>
      <p:sp>
        <p:nvSpPr>
          <p:cNvPr id="374795" name="Rectangle 8"/>
          <p:cNvSpPr>
            <a:spLocks/>
          </p:cNvSpPr>
          <p:nvPr/>
        </p:nvSpPr>
        <p:spPr bwMode="auto">
          <a:xfrm>
            <a:off x="675060" y="5807546"/>
            <a:ext cx="389255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marL="0" marR="0" lvl="0" indent="0" algn="r" defTabSz="642938" rtl="0" eaLnBrk="1" fontAlgn="base" latinLnBrk="0" hangingPunct="1">
              <a:lnSpc>
                <a:spcPct val="100000"/>
              </a:lnSpc>
              <a:spcBef>
                <a:spcPct val="0"/>
              </a:spcBef>
              <a:spcAft>
                <a:spcPct val="0"/>
              </a:spcAft>
              <a:buClrTx/>
              <a:buSzTx/>
              <a:buFontTx/>
              <a:buNone/>
              <a:tabLst/>
              <a:defRPr/>
            </a:pPr>
            <a:r>
              <a:rPr kumimoji="0" lang="en-US" altLang="zh-CN" sz="1600" b="1" i="1" u="none" strike="noStrike" kern="1200" cap="none" spc="0" normalizeH="0" baseline="0" noProof="0" dirty="0">
                <a:ln>
                  <a:noFill/>
                </a:ln>
                <a:solidFill>
                  <a:srgbClr val="FFFFFF"/>
                </a:solidFill>
                <a:effectLst/>
                <a:uLnTx/>
                <a:uFillTx/>
                <a:latin typeface="Calibri" pitchFamily="34" charset="0"/>
                <a:ea typeface="宋体"/>
                <a:cs typeface="+mn-cs"/>
                <a:sym typeface="Gill Sans"/>
              </a:rPr>
              <a:t>Jiang et al., PRL 108, 066809 (2012)</a:t>
            </a:r>
          </a:p>
        </p:txBody>
      </p:sp>
      <p:sp>
        <p:nvSpPr>
          <p:cNvPr id="374796" name="矩形 1"/>
          <p:cNvSpPr>
            <a:spLocks noChangeArrowheads="1"/>
          </p:cNvSpPr>
          <p:nvPr/>
        </p:nvSpPr>
        <p:spPr bwMode="auto">
          <a:xfrm>
            <a:off x="611560" y="4648671"/>
            <a:ext cx="45323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2400" b="1" i="0" u="none" strike="noStrike" kern="1200" cap="none" spc="0" normalizeH="0" baseline="0" noProof="0" dirty="0">
                <a:ln>
                  <a:noFill/>
                </a:ln>
                <a:solidFill>
                  <a:srgbClr val="66FFFF"/>
                </a:solidFill>
                <a:effectLst/>
                <a:uLnTx/>
                <a:uFillTx/>
                <a:latin typeface="Arial"/>
                <a:ea typeface="宋体"/>
                <a:cs typeface="+mn-cs"/>
              </a:rPr>
              <a:t>Massless Dirac fermion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Arial"/>
                <a:ea typeface="宋体"/>
                <a:cs typeface="+mn-cs"/>
              </a:rPr>
              <a:t>(Landau Quantization) </a:t>
            </a:r>
          </a:p>
        </p:txBody>
      </p:sp>
      <p:sp>
        <p:nvSpPr>
          <p:cNvPr id="3" name="右箭头 2"/>
          <p:cNvSpPr/>
          <p:nvPr/>
        </p:nvSpPr>
        <p:spPr>
          <a:xfrm>
            <a:off x="4029075" y="1163638"/>
            <a:ext cx="442913" cy="360362"/>
          </a:xfrm>
          <a:prstGeom prst="rightArrow">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宋体"/>
              <a:cs typeface="+mn-cs"/>
            </a:endParaRPr>
          </a:p>
        </p:txBody>
      </p:sp>
      <p:sp>
        <p:nvSpPr>
          <p:cNvPr id="33" name="Rectangle 8"/>
          <p:cNvSpPr>
            <a:spLocks/>
          </p:cNvSpPr>
          <p:nvPr/>
        </p:nvSpPr>
        <p:spPr bwMode="auto">
          <a:xfrm>
            <a:off x="755576" y="6167586"/>
            <a:ext cx="389255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marL="0" marR="0" lvl="0" indent="0" algn="r" defTabSz="642938" rtl="0" eaLnBrk="1" fontAlgn="base" latinLnBrk="0" hangingPunct="1">
              <a:lnSpc>
                <a:spcPct val="100000"/>
              </a:lnSpc>
              <a:spcBef>
                <a:spcPct val="0"/>
              </a:spcBef>
              <a:spcAft>
                <a:spcPct val="0"/>
              </a:spcAft>
              <a:buClrTx/>
              <a:buSzTx/>
              <a:buFontTx/>
              <a:buNone/>
              <a:tabLst/>
              <a:defRPr/>
            </a:pPr>
            <a:r>
              <a:rPr kumimoji="0" lang="en-US" altLang="zh-CN" sz="1600" b="1" i="1" u="none" strike="noStrike" kern="1200" cap="none" spc="0" normalizeH="0" baseline="0" noProof="0" dirty="0" smtClean="0">
                <a:ln>
                  <a:noFill/>
                </a:ln>
                <a:solidFill>
                  <a:srgbClr val="FFFFFF"/>
                </a:solidFill>
                <a:effectLst/>
                <a:uLnTx/>
                <a:uFillTx/>
                <a:latin typeface="Calibri" pitchFamily="34" charset="0"/>
                <a:ea typeface="宋体"/>
                <a:cs typeface="+mn-cs"/>
                <a:sym typeface="Gill Sans"/>
              </a:rPr>
              <a:t>Chang </a:t>
            </a:r>
            <a:r>
              <a:rPr kumimoji="0" lang="en-US" altLang="zh-CN" sz="1600" b="1" i="1" u="none" strike="noStrike" kern="1200" cap="none" spc="0" normalizeH="0" baseline="0" noProof="0" dirty="0">
                <a:ln>
                  <a:noFill/>
                </a:ln>
                <a:solidFill>
                  <a:srgbClr val="FFFFFF"/>
                </a:solidFill>
                <a:effectLst/>
                <a:uLnTx/>
                <a:uFillTx/>
                <a:latin typeface="Calibri" pitchFamily="34" charset="0"/>
                <a:ea typeface="宋体"/>
                <a:cs typeface="+mn-cs"/>
                <a:sym typeface="Gill Sans"/>
              </a:rPr>
              <a:t>et al., PRL </a:t>
            </a:r>
            <a:r>
              <a:rPr kumimoji="0" lang="en-US" altLang="zh-CN" sz="1600" b="1" i="1" u="none" strike="noStrike" kern="1200" cap="none" spc="0" normalizeH="0" baseline="0" noProof="0" dirty="0" smtClean="0">
                <a:ln>
                  <a:noFill/>
                </a:ln>
                <a:solidFill>
                  <a:srgbClr val="FFFFFF"/>
                </a:solidFill>
                <a:effectLst/>
                <a:uLnTx/>
                <a:uFillTx/>
                <a:latin typeface="Calibri" pitchFamily="34" charset="0"/>
                <a:ea typeface="宋体"/>
                <a:cs typeface="+mn-cs"/>
                <a:sym typeface="Gill Sans"/>
              </a:rPr>
              <a:t>115, </a:t>
            </a:r>
            <a:r>
              <a:rPr kumimoji="0" lang="en-US" altLang="zh-CN" sz="1600" b="1" i="1" u="none" strike="noStrike" kern="1200" cap="none" spc="0" normalizeH="0" baseline="0" noProof="0" dirty="0">
                <a:ln>
                  <a:noFill/>
                </a:ln>
                <a:solidFill>
                  <a:srgbClr val="FFFFFF"/>
                </a:solidFill>
                <a:effectLst/>
                <a:uLnTx/>
                <a:uFillTx/>
                <a:latin typeface="Calibri" pitchFamily="34" charset="0"/>
                <a:ea typeface="宋体"/>
                <a:cs typeface="+mn-cs"/>
                <a:sym typeface="Gill Sans"/>
              </a:rPr>
              <a:t>066809 (</a:t>
            </a:r>
            <a:r>
              <a:rPr kumimoji="0" lang="en-US" altLang="zh-CN" sz="1600" b="1" i="1" u="none" strike="noStrike" kern="1200" cap="none" spc="0" normalizeH="0" baseline="0" noProof="0" dirty="0" smtClean="0">
                <a:ln>
                  <a:noFill/>
                </a:ln>
                <a:solidFill>
                  <a:srgbClr val="FFFFFF"/>
                </a:solidFill>
                <a:effectLst/>
                <a:uLnTx/>
                <a:uFillTx/>
                <a:latin typeface="Calibri" pitchFamily="34" charset="0"/>
                <a:ea typeface="宋体"/>
                <a:cs typeface="+mn-cs"/>
                <a:sym typeface="Gill Sans"/>
              </a:rPr>
              <a:t>2015)</a:t>
            </a:r>
            <a:endParaRPr kumimoji="0" lang="en-US" altLang="zh-CN" sz="1600" b="1" i="1" u="none" strike="noStrike" kern="1200" cap="none" spc="0" normalizeH="0" baseline="0" noProof="0" dirty="0">
              <a:ln>
                <a:noFill/>
              </a:ln>
              <a:solidFill>
                <a:srgbClr val="FFFFFF"/>
              </a:solidFill>
              <a:effectLst/>
              <a:uLnTx/>
              <a:uFillTx/>
              <a:latin typeface="Calibri" pitchFamily="34" charset="0"/>
              <a:ea typeface="宋体"/>
              <a:cs typeface="+mn-cs"/>
              <a:sym typeface="Gill Sans"/>
            </a:endParaRPr>
          </a:p>
        </p:txBody>
      </p:sp>
      <p:sp>
        <p:nvSpPr>
          <p:cNvPr id="34" name="Rectangle 8"/>
          <p:cNvSpPr>
            <a:spLocks/>
          </p:cNvSpPr>
          <p:nvPr/>
        </p:nvSpPr>
        <p:spPr bwMode="auto">
          <a:xfrm>
            <a:off x="755576" y="6455618"/>
            <a:ext cx="389255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marL="0" marR="0" lvl="0" indent="0" algn="r" defTabSz="642938" rtl="0" eaLnBrk="1" fontAlgn="base" latinLnBrk="0" hangingPunct="1">
              <a:lnSpc>
                <a:spcPct val="100000"/>
              </a:lnSpc>
              <a:spcBef>
                <a:spcPct val="0"/>
              </a:spcBef>
              <a:spcAft>
                <a:spcPct val="0"/>
              </a:spcAft>
              <a:buClrTx/>
              <a:buSzTx/>
              <a:buFontTx/>
              <a:buNone/>
              <a:tabLst/>
              <a:defRPr/>
            </a:pPr>
            <a:r>
              <a:rPr kumimoji="0" lang="en-US" altLang="zh-CN" sz="1600" b="1" i="1" u="none" strike="noStrike" kern="1200" cap="none" spc="0" normalizeH="0" baseline="0" noProof="0" dirty="0" smtClean="0">
                <a:ln>
                  <a:noFill/>
                </a:ln>
                <a:solidFill>
                  <a:srgbClr val="FFFFFF"/>
                </a:solidFill>
                <a:effectLst/>
                <a:uLnTx/>
                <a:uFillTx/>
                <a:latin typeface="Calibri" pitchFamily="34" charset="0"/>
                <a:ea typeface="宋体"/>
                <a:cs typeface="+mn-cs"/>
                <a:sym typeface="Gill Sans"/>
              </a:rPr>
              <a:t>Song </a:t>
            </a:r>
            <a:r>
              <a:rPr kumimoji="0" lang="en-US" altLang="zh-CN" sz="1600" b="1" i="1" u="none" strike="noStrike" kern="1200" cap="none" spc="0" normalizeH="0" baseline="0" noProof="0" dirty="0">
                <a:ln>
                  <a:noFill/>
                </a:ln>
                <a:solidFill>
                  <a:srgbClr val="FFFFFF"/>
                </a:solidFill>
                <a:effectLst/>
                <a:uLnTx/>
                <a:uFillTx/>
                <a:latin typeface="Calibri" pitchFamily="34" charset="0"/>
                <a:ea typeface="宋体"/>
                <a:cs typeface="+mn-cs"/>
                <a:sym typeface="Gill Sans"/>
              </a:rPr>
              <a:t>et al., PRL </a:t>
            </a:r>
            <a:r>
              <a:rPr kumimoji="0" lang="en-US" altLang="zh-CN" sz="1600" b="1" i="1" u="none" strike="noStrike" kern="1200" cap="none" spc="0" normalizeH="0" baseline="0" noProof="0" dirty="0" smtClean="0">
                <a:ln>
                  <a:noFill/>
                </a:ln>
                <a:solidFill>
                  <a:srgbClr val="FFFFFF"/>
                </a:solidFill>
                <a:effectLst/>
                <a:uLnTx/>
                <a:uFillTx/>
                <a:latin typeface="Calibri" pitchFamily="34" charset="0"/>
                <a:ea typeface="宋体"/>
                <a:cs typeface="+mn-cs"/>
                <a:sym typeface="Gill Sans"/>
              </a:rPr>
              <a:t>114, 176602 </a:t>
            </a:r>
            <a:r>
              <a:rPr kumimoji="0" lang="en-US" altLang="zh-CN" sz="1600" b="1" i="1" u="none" strike="noStrike" kern="1200" cap="none" spc="0" normalizeH="0" baseline="0" noProof="0" dirty="0">
                <a:ln>
                  <a:noFill/>
                </a:ln>
                <a:solidFill>
                  <a:srgbClr val="FFFFFF"/>
                </a:solidFill>
                <a:effectLst/>
                <a:uLnTx/>
                <a:uFillTx/>
                <a:latin typeface="Calibri" pitchFamily="34" charset="0"/>
                <a:ea typeface="宋体"/>
                <a:cs typeface="+mn-cs"/>
                <a:sym typeface="Gill Sans"/>
              </a:rPr>
              <a:t>(</a:t>
            </a:r>
            <a:r>
              <a:rPr kumimoji="0" lang="en-US" altLang="zh-CN" sz="1600" b="1" i="1" u="none" strike="noStrike" kern="1200" cap="none" spc="0" normalizeH="0" baseline="0" noProof="0" dirty="0" smtClean="0">
                <a:ln>
                  <a:noFill/>
                </a:ln>
                <a:solidFill>
                  <a:srgbClr val="FFFFFF"/>
                </a:solidFill>
                <a:effectLst/>
                <a:uLnTx/>
                <a:uFillTx/>
                <a:latin typeface="Calibri" pitchFamily="34" charset="0"/>
                <a:ea typeface="宋体"/>
                <a:cs typeface="+mn-cs"/>
                <a:sym typeface="Gill Sans"/>
              </a:rPr>
              <a:t>2015)</a:t>
            </a:r>
            <a:endParaRPr kumimoji="0" lang="en-US" altLang="zh-CN" sz="1600" b="1" i="1" u="none" strike="noStrike" kern="1200" cap="none" spc="0" normalizeH="0" baseline="0" noProof="0" dirty="0">
              <a:ln>
                <a:noFill/>
              </a:ln>
              <a:solidFill>
                <a:srgbClr val="FFFFFF"/>
              </a:solidFill>
              <a:effectLst/>
              <a:uLnTx/>
              <a:uFillTx/>
              <a:latin typeface="Calibri" pitchFamily="34" charset="0"/>
              <a:ea typeface="宋体"/>
              <a:cs typeface="+mn-cs"/>
              <a:sym typeface="Gill Sans"/>
            </a:endParaRPr>
          </a:p>
        </p:txBody>
      </p:sp>
      <p:sp>
        <p:nvSpPr>
          <p:cNvPr id="4" name="矩形 3"/>
          <p:cNvSpPr/>
          <p:nvPr/>
        </p:nvSpPr>
        <p:spPr>
          <a:xfrm>
            <a:off x="245129" y="6269517"/>
            <a:ext cx="1223412"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smtClean="0">
                <a:ln>
                  <a:noFill/>
                </a:ln>
                <a:solidFill>
                  <a:srgbClr val="66FFFF"/>
                </a:solidFill>
                <a:effectLst/>
                <a:uLnTx/>
                <a:uFillTx/>
                <a:latin typeface="Arial"/>
                <a:ea typeface="宋体"/>
                <a:cs typeface="+mn-cs"/>
              </a:rPr>
              <a:t>New TIs </a:t>
            </a:r>
            <a:endParaRPr kumimoji="0" lang="zh-CN" altLang="en-US" sz="2000" b="0" i="0" u="none" strike="noStrike" kern="1200" cap="none" spc="0" normalizeH="0" baseline="0" noProof="0" dirty="0">
              <a:ln>
                <a:noFill/>
              </a:ln>
              <a:solidFill>
                <a:srgbClr val="000000"/>
              </a:solidFill>
              <a:effectLst/>
              <a:uLnTx/>
              <a:uFillTx/>
              <a:latin typeface="Arial"/>
              <a:ea typeface="宋体"/>
              <a:cs typeface="+mn-cs"/>
            </a:endParaRPr>
          </a:p>
        </p:txBody>
      </p:sp>
    </p:spTree>
    <p:extLst>
      <p:ext uri="{BB962C8B-B14F-4D97-AF65-F5344CB8AC3E}">
        <p14:creationId xmlns:p14="http://schemas.microsoft.com/office/powerpoint/2010/main" val="137803444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1477" name="TextBox 3"/>
          <p:cNvSpPr txBox="1">
            <a:spLocks noChangeArrowheads="1"/>
          </p:cNvSpPr>
          <p:nvPr/>
        </p:nvSpPr>
        <p:spPr bwMode="auto">
          <a:xfrm>
            <a:off x="899592" y="1556792"/>
            <a:ext cx="7776864" cy="1318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50000"/>
              </a:lnSpc>
              <a:spcBef>
                <a:spcPct val="0"/>
              </a:spcBef>
              <a:spcAft>
                <a:spcPct val="0"/>
              </a:spcAft>
              <a:buClrTx/>
              <a:buSzTx/>
              <a:buFontTx/>
              <a:buNone/>
              <a:tabLst/>
              <a:defRPr/>
            </a:pPr>
            <a:r>
              <a:rPr kumimoji="0" lang="en-US" altLang="zh-CN" sz="2800" b="1" i="0" u="none" strike="noStrike" kern="1200" cap="none" spc="0" normalizeH="0" baseline="0" noProof="0" dirty="0" smtClean="0">
                <a:ln>
                  <a:noFill/>
                </a:ln>
                <a:solidFill>
                  <a:srgbClr val="FFFFFF"/>
                </a:solidFill>
                <a:effectLst/>
                <a:uLnTx/>
                <a:uFillTx/>
                <a:latin typeface="Calibri" pitchFamily="34" charset="0"/>
                <a:ea typeface="宋体" pitchFamily="2" charset="-122"/>
                <a:cs typeface="+mn-cs"/>
              </a:rPr>
              <a:t>We were able to prepare high quality epitaxial thin films of topological insulators by MBE</a:t>
            </a:r>
          </a:p>
        </p:txBody>
      </p:sp>
    </p:spTree>
    <p:extLst>
      <p:ext uri="{BB962C8B-B14F-4D97-AF65-F5344CB8AC3E}">
        <p14:creationId xmlns:p14="http://schemas.microsoft.com/office/powerpoint/2010/main" val="503599132"/>
      </p:ext>
    </p:extLst>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34"/>
          <p:cNvSpPr>
            <a:spLocks noChangeArrowheads="1"/>
          </p:cNvSpPr>
          <p:nvPr/>
        </p:nvSpPr>
        <p:spPr bwMode="auto">
          <a:xfrm>
            <a:off x="609600" y="990600"/>
            <a:ext cx="7924800" cy="41671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smtClean="0">
              <a:ln>
                <a:noFill/>
              </a:ln>
              <a:solidFill>
                <a:srgbClr val="000000"/>
              </a:solidFill>
              <a:effectLst/>
              <a:uLnTx/>
              <a:uFillTx/>
              <a:latin typeface="Arial"/>
              <a:ea typeface="宋体"/>
              <a:cs typeface="+mn-cs"/>
            </a:endParaRPr>
          </a:p>
        </p:txBody>
      </p:sp>
      <p:sp>
        <p:nvSpPr>
          <p:cNvPr id="303107" name="Title 1"/>
          <p:cNvSpPr>
            <a:spLocks/>
          </p:cNvSpPr>
          <p:nvPr/>
        </p:nvSpPr>
        <p:spPr bwMode="auto">
          <a:xfrm>
            <a:off x="76200" y="152400"/>
            <a:ext cx="89916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3000" b="1" i="0" u="none" strike="noStrike" kern="1200" cap="none" spc="0" normalizeH="0" baseline="0" noProof="0" smtClean="0">
                <a:ln>
                  <a:noFill/>
                </a:ln>
                <a:solidFill>
                  <a:srgbClr val="FFFF00"/>
                </a:solidFill>
                <a:effectLst/>
                <a:uLnTx/>
                <a:uFillTx/>
                <a:latin typeface="Arial"/>
                <a:ea typeface="宋体"/>
                <a:cs typeface="+mn-cs"/>
              </a:rPr>
              <a:t>Band structure of pure Bi</a:t>
            </a:r>
            <a:r>
              <a:rPr kumimoji="0" lang="en-US" altLang="zh-CN" sz="3000" b="1" i="0" u="none" strike="noStrike" kern="1200" cap="none" spc="0" normalizeH="0" baseline="-25000" noProof="0" smtClean="0">
                <a:ln>
                  <a:noFill/>
                </a:ln>
                <a:solidFill>
                  <a:srgbClr val="FFFF00"/>
                </a:solidFill>
                <a:effectLst/>
                <a:uLnTx/>
                <a:uFillTx/>
                <a:latin typeface="Arial"/>
                <a:ea typeface="宋体"/>
                <a:cs typeface="+mn-cs"/>
              </a:rPr>
              <a:t>2</a:t>
            </a:r>
            <a:r>
              <a:rPr kumimoji="0" lang="en-US" altLang="zh-CN" sz="3000" b="1" i="0" u="none" strike="noStrike" kern="1200" cap="none" spc="0" normalizeH="0" baseline="0" noProof="0" smtClean="0">
                <a:ln>
                  <a:noFill/>
                </a:ln>
                <a:solidFill>
                  <a:srgbClr val="FFFF00"/>
                </a:solidFill>
                <a:effectLst/>
                <a:uLnTx/>
                <a:uFillTx/>
                <a:latin typeface="Arial"/>
                <a:ea typeface="宋体"/>
                <a:cs typeface="+mn-cs"/>
              </a:rPr>
              <a:t>Te</a:t>
            </a:r>
            <a:r>
              <a:rPr kumimoji="0" lang="en-US" altLang="zh-CN" sz="3000" b="1" i="0" u="none" strike="noStrike" kern="1200" cap="none" spc="0" normalizeH="0" baseline="-25000" noProof="0" smtClean="0">
                <a:ln>
                  <a:noFill/>
                </a:ln>
                <a:solidFill>
                  <a:srgbClr val="FFFF00"/>
                </a:solidFill>
                <a:effectLst/>
                <a:uLnTx/>
                <a:uFillTx/>
                <a:latin typeface="Arial"/>
                <a:ea typeface="宋体"/>
                <a:cs typeface="+mn-cs"/>
              </a:rPr>
              <a:t>3</a:t>
            </a:r>
            <a:r>
              <a:rPr kumimoji="0" lang="en-US" altLang="zh-CN" sz="3000" b="1" i="0" u="none" strike="noStrike" kern="1200" cap="none" spc="0" normalizeH="0" baseline="0" noProof="0" smtClean="0">
                <a:ln>
                  <a:noFill/>
                </a:ln>
                <a:solidFill>
                  <a:srgbClr val="FFFF00"/>
                </a:solidFill>
                <a:effectLst/>
                <a:uLnTx/>
                <a:uFillTx/>
                <a:latin typeface="Arial"/>
                <a:ea typeface="宋体"/>
                <a:cs typeface="+mn-cs"/>
              </a:rPr>
              <a:t> or Sb</a:t>
            </a:r>
            <a:r>
              <a:rPr kumimoji="0" lang="en-US" altLang="zh-CN" sz="3000" b="1" i="0" u="none" strike="noStrike" kern="1200" cap="none" spc="0" normalizeH="0" baseline="-25000" noProof="0" smtClean="0">
                <a:ln>
                  <a:noFill/>
                </a:ln>
                <a:solidFill>
                  <a:srgbClr val="FFFF00"/>
                </a:solidFill>
                <a:effectLst/>
                <a:uLnTx/>
                <a:uFillTx/>
                <a:latin typeface="Arial"/>
                <a:ea typeface="宋体"/>
                <a:cs typeface="+mn-cs"/>
              </a:rPr>
              <a:t>2</a:t>
            </a:r>
            <a:r>
              <a:rPr kumimoji="0" lang="en-US" altLang="zh-CN" sz="3000" b="1" i="0" u="none" strike="noStrike" kern="1200" cap="none" spc="0" normalizeH="0" baseline="0" noProof="0" smtClean="0">
                <a:ln>
                  <a:noFill/>
                </a:ln>
                <a:solidFill>
                  <a:srgbClr val="FFFF00"/>
                </a:solidFill>
                <a:effectLst/>
                <a:uLnTx/>
                <a:uFillTx/>
                <a:latin typeface="Arial"/>
                <a:ea typeface="宋体"/>
                <a:cs typeface="+mn-cs"/>
              </a:rPr>
              <a:t>Te</a:t>
            </a:r>
            <a:r>
              <a:rPr kumimoji="0" lang="en-US" altLang="zh-CN" sz="3000" b="1" i="0" u="none" strike="noStrike" kern="1200" cap="none" spc="0" normalizeH="0" baseline="-25000" noProof="0" smtClean="0">
                <a:ln>
                  <a:noFill/>
                </a:ln>
                <a:solidFill>
                  <a:srgbClr val="FFFF00"/>
                </a:solidFill>
                <a:effectLst/>
                <a:uLnTx/>
                <a:uFillTx/>
                <a:latin typeface="Arial"/>
                <a:ea typeface="宋体"/>
                <a:cs typeface="+mn-cs"/>
              </a:rPr>
              <a:t>3</a:t>
            </a:r>
          </a:p>
        </p:txBody>
      </p:sp>
      <p:grpSp>
        <p:nvGrpSpPr>
          <p:cNvPr id="303108" name="Group 33"/>
          <p:cNvGrpSpPr>
            <a:grpSpLocks/>
          </p:cNvGrpSpPr>
          <p:nvPr/>
        </p:nvGrpSpPr>
        <p:grpSpPr bwMode="auto">
          <a:xfrm>
            <a:off x="649288" y="1304925"/>
            <a:ext cx="2187575" cy="3786188"/>
            <a:chOff x="2174" y="1104"/>
            <a:chExt cx="1378" cy="2385"/>
          </a:xfrm>
        </p:grpSpPr>
        <p:grpSp>
          <p:nvGrpSpPr>
            <p:cNvPr id="303136" name="Group 12"/>
            <p:cNvGrpSpPr>
              <a:grpSpLocks/>
            </p:cNvGrpSpPr>
            <p:nvPr/>
          </p:nvGrpSpPr>
          <p:grpSpPr bwMode="auto">
            <a:xfrm>
              <a:off x="2174" y="1104"/>
              <a:ext cx="1378" cy="2021"/>
              <a:chOff x="2079" y="1104"/>
              <a:chExt cx="1378" cy="2021"/>
            </a:xfrm>
          </p:grpSpPr>
          <p:cxnSp>
            <p:nvCxnSpPr>
              <p:cNvPr id="303138" name="Straight Connector 97"/>
              <p:cNvCxnSpPr>
                <a:cxnSpLocks noChangeShapeType="1"/>
              </p:cNvCxnSpPr>
              <p:nvPr/>
            </p:nvCxnSpPr>
            <p:spPr bwMode="auto">
              <a:xfrm rot="5400000">
                <a:off x="2325" y="2044"/>
                <a:ext cx="1152" cy="384"/>
              </a:xfrm>
              <a:prstGeom prst="line">
                <a:avLst/>
              </a:prstGeom>
              <a:noFill/>
              <a:ln w="25400" algn="ctr">
                <a:solidFill>
                  <a:srgbClr val="FF0000"/>
                </a:solidFill>
                <a:round/>
                <a:headEnd/>
                <a:tailEnd/>
              </a:ln>
              <a:extLst>
                <a:ext uri="{909E8E84-426E-40DD-AFC4-6F175D3DCCD1}">
                  <a14:hiddenFill xmlns:a14="http://schemas.microsoft.com/office/drawing/2010/main">
                    <a:noFill/>
                  </a14:hiddenFill>
                </a:ext>
              </a:extLst>
            </p:spPr>
          </p:cxnSp>
          <p:cxnSp>
            <p:nvCxnSpPr>
              <p:cNvPr id="303139" name="Straight Connector 92"/>
              <p:cNvCxnSpPr>
                <a:cxnSpLocks noChangeShapeType="1"/>
              </p:cNvCxnSpPr>
              <p:nvPr/>
            </p:nvCxnSpPr>
            <p:spPr bwMode="auto">
              <a:xfrm>
                <a:off x="2262" y="3120"/>
                <a:ext cx="1193"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3140" name="Straight Connector 93"/>
              <p:cNvCxnSpPr>
                <a:cxnSpLocks noChangeShapeType="1"/>
              </p:cNvCxnSpPr>
              <p:nvPr/>
            </p:nvCxnSpPr>
            <p:spPr bwMode="auto">
              <a:xfrm>
                <a:off x="2409" y="1105"/>
                <a:ext cx="944"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303141" name="Freeform 95"/>
              <p:cNvSpPr>
                <a:spLocks/>
              </p:cNvSpPr>
              <p:nvPr/>
            </p:nvSpPr>
            <p:spPr bwMode="auto">
              <a:xfrm>
                <a:off x="2391" y="1104"/>
                <a:ext cx="967" cy="630"/>
              </a:xfrm>
              <a:custGeom>
                <a:avLst/>
                <a:gdLst>
                  <a:gd name="T0" fmla="*/ 0 w 1476260"/>
                  <a:gd name="T1" fmla="*/ 0 h 1296317"/>
                  <a:gd name="T2" fmla="*/ 0 w 1476260"/>
                  <a:gd name="T3" fmla="*/ 0 h 1296317"/>
                  <a:gd name="T4" fmla="*/ 0 w 1476260"/>
                  <a:gd name="T5" fmla="*/ 0 h 1296317"/>
                  <a:gd name="T6" fmla="*/ 0 w 1476260"/>
                  <a:gd name="T7" fmla="*/ 0 h 1296317"/>
                  <a:gd name="T8" fmla="*/ 0 w 1476260"/>
                  <a:gd name="T9" fmla="*/ 0 h 1296317"/>
                  <a:gd name="T10" fmla="*/ 0 60000 65536"/>
                  <a:gd name="T11" fmla="*/ 0 60000 65536"/>
                  <a:gd name="T12" fmla="*/ 0 60000 65536"/>
                  <a:gd name="T13" fmla="*/ 0 60000 65536"/>
                  <a:gd name="T14" fmla="*/ 0 60000 65536"/>
                  <a:gd name="T15" fmla="*/ 0 w 1476260"/>
                  <a:gd name="T16" fmla="*/ 0 h 1296317"/>
                  <a:gd name="T17" fmla="*/ 1476260 w 1476260"/>
                  <a:gd name="T18" fmla="*/ 1296317 h 1296317"/>
                </a:gdLst>
                <a:ahLst/>
                <a:cxnLst>
                  <a:cxn ang="T10">
                    <a:pos x="T0" y="T1"/>
                  </a:cxn>
                  <a:cxn ang="T11">
                    <a:pos x="T2" y="T3"/>
                  </a:cxn>
                  <a:cxn ang="T12">
                    <a:pos x="T4" y="T5"/>
                  </a:cxn>
                  <a:cxn ang="T13">
                    <a:pos x="T6" y="T7"/>
                  </a:cxn>
                  <a:cxn ang="T14">
                    <a:pos x="T8" y="T9"/>
                  </a:cxn>
                </a:cxnLst>
                <a:rect l="T15" t="T16" r="T17" b="T18"/>
                <a:pathLst>
                  <a:path w="1476260" h="1296317">
                    <a:moveTo>
                      <a:pt x="0" y="0"/>
                    </a:moveTo>
                    <a:cubicBezTo>
                      <a:pt x="156072" y="244207"/>
                      <a:pt x="312144" y="488415"/>
                      <a:pt x="440674" y="583894"/>
                    </a:cubicBezTo>
                    <a:cubicBezTo>
                      <a:pt x="569204" y="679373"/>
                      <a:pt x="657339" y="470053"/>
                      <a:pt x="771180" y="572877"/>
                    </a:cubicBezTo>
                    <a:cubicBezTo>
                      <a:pt x="885021" y="675701"/>
                      <a:pt x="1006207" y="1296317"/>
                      <a:pt x="1123720" y="1200838"/>
                    </a:cubicBezTo>
                    <a:cubicBezTo>
                      <a:pt x="1241233" y="1105359"/>
                      <a:pt x="1358746" y="552679"/>
                      <a:pt x="1476260" y="0"/>
                    </a:cubicBezTo>
                  </a:path>
                </a:pathLst>
              </a:custGeom>
              <a:solidFill>
                <a:srgbClr val="C0C0C0"/>
              </a:solidFill>
              <a:ln w="9525" algn="ctr">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smtClean="0">
                  <a:ln>
                    <a:noFill/>
                  </a:ln>
                  <a:solidFill>
                    <a:srgbClr val="000000"/>
                  </a:solidFill>
                  <a:effectLst/>
                  <a:uLnTx/>
                  <a:uFillTx/>
                  <a:latin typeface="Arial"/>
                  <a:ea typeface="宋体"/>
                  <a:cs typeface="+mn-cs"/>
                </a:endParaRPr>
              </a:p>
            </p:txBody>
          </p:sp>
          <p:cxnSp>
            <p:nvCxnSpPr>
              <p:cNvPr id="303142" name="Straight Connector 96"/>
              <p:cNvCxnSpPr>
                <a:cxnSpLocks noChangeShapeType="1"/>
              </p:cNvCxnSpPr>
              <p:nvPr/>
            </p:nvCxnSpPr>
            <p:spPr bwMode="auto">
              <a:xfrm>
                <a:off x="2391" y="1109"/>
                <a:ext cx="309" cy="1701"/>
              </a:xfrm>
              <a:prstGeom prst="line">
                <a:avLst/>
              </a:prstGeom>
              <a:noFill/>
              <a:ln w="25400" algn="ctr">
                <a:solidFill>
                  <a:srgbClr val="0000FF"/>
                </a:solidFill>
                <a:round/>
                <a:headEnd/>
                <a:tailEnd/>
              </a:ln>
              <a:extLst>
                <a:ext uri="{909E8E84-426E-40DD-AFC4-6F175D3DCCD1}">
                  <a14:hiddenFill xmlns:a14="http://schemas.microsoft.com/office/drawing/2010/main">
                    <a:noFill/>
                  </a14:hiddenFill>
                </a:ext>
              </a:extLst>
            </p:spPr>
          </p:cxnSp>
          <p:sp>
            <p:nvSpPr>
              <p:cNvPr id="303143" name="Freeform 10"/>
              <p:cNvSpPr>
                <a:spLocks/>
              </p:cNvSpPr>
              <p:nvPr/>
            </p:nvSpPr>
            <p:spPr bwMode="auto">
              <a:xfrm>
                <a:off x="2256" y="2112"/>
                <a:ext cx="1201" cy="1013"/>
              </a:xfrm>
              <a:custGeom>
                <a:avLst/>
                <a:gdLst>
                  <a:gd name="T0" fmla="*/ 0 w 1905918"/>
                  <a:gd name="T1" fmla="*/ 0 h 1727813"/>
                  <a:gd name="T2" fmla="*/ 0 w 1905918"/>
                  <a:gd name="T3" fmla="*/ 0 h 1727813"/>
                  <a:gd name="T4" fmla="*/ 0 w 1905918"/>
                  <a:gd name="T5" fmla="*/ 0 h 1727813"/>
                  <a:gd name="T6" fmla="*/ 0 w 1905918"/>
                  <a:gd name="T7" fmla="*/ 0 h 1727813"/>
                  <a:gd name="T8" fmla="*/ 0 w 1905918"/>
                  <a:gd name="T9" fmla="*/ 0 h 1727813"/>
                  <a:gd name="T10" fmla="*/ 0 60000 65536"/>
                  <a:gd name="T11" fmla="*/ 0 60000 65536"/>
                  <a:gd name="T12" fmla="*/ 0 60000 65536"/>
                  <a:gd name="T13" fmla="*/ 0 60000 65536"/>
                  <a:gd name="T14" fmla="*/ 0 60000 65536"/>
                  <a:gd name="T15" fmla="*/ 0 w 1905918"/>
                  <a:gd name="T16" fmla="*/ 0 h 1727813"/>
                  <a:gd name="T17" fmla="*/ 1905918 w 1905918"/>
                  <a:gd name="T18" fmla="*/ 1727813 h 1727813"/>
                </a:gdLst>
                <a:ahLst/>
                <a:cxnLst>
                  <a:cxn ang="T10">
                    <a:pos x="T0" y="T1"/>
                  </a:cxn>
                  <a:cxn ang="T11">
                    <a:pos x="T2" y="T3"/>
                  </a:cxn>
                  <a:cxn ang="T12">
                    <a:pos x="T4" y="T5"/>
                  </a:cxn>
                  <a:cxn ang="T13">
                    <a:pos x="T6" y="T7"/>
                  </a:cxn>
                  <a:cxn ang="T14">
                    <a:pos x="T8" y="T9"/>
                  </a:cxn>
                </a:cxnLst>
                <a:rect l="T15" t="T16" r="T17" b="T18"/>
                <a:pathLst>
                  <a:path w="1905918" h="1727813">
                    <a:moveTo>
                      <a:pt x="0" y="1727813"/>
                    </a:moveTo>
                    <a:cubicBezTo>
                      <a:pt x="115677" y="1159526"/>
                      <a:pt x="231354" y="591239"/>
                      <a:pt x="352540" y="504940"/>
                    </a:cubicBezTo>
                    <a:cubicBezTo>
                      <a:pt x="473726" y="418641"/>
                      <a:pt x="569205" y="1279794"/>
                      <a:pt x="727113" y="1210020"/>
                    </a:cubicBezTo>
                    <a:cubicBezTo>
                      <a:pt x="885022" y="1140247"/>
                      <a:pt x="1103524" y="0"/>
                      <a:pt x="1299991" y="86299"/>
                    </a:cubicBezTo>
                    <a:cubicBezTo>
                      <a:pt x="1496458" y="172598"/>
                      <a:pt x="1701188" y="950205"/>
                      <a:pt x="1905918" y="1727813"/>
                    </a:cubicBezTo>
                  </a:path>
                </a:pathLst>
              </a:custGeom>
              <a:solidFill>
                <a:srgbClr val="C0C0C0"/>
              </a:solidFill>
              <a:ln w="9525" algn="ctr">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smtClean="0">
                  <a:ln>
                    <a:noFill/>
                  </a:ln>
                  <a:solidFill>
                    <a:srgbClr val="000000"/>
                  </a:solidFill>
                  <a:effectLst/>
                  <a:uLnTx/>
                  <a:uFillTx/>
                  <a:latin typeface="Arial"/>
                  <a:ea typeface="宋体"/>
                  <a:cs typeface="+mn-cs"/>
                </a:endParaRPr>
              </a:p>
            </p:txBody>
          </p:sp>
          <p:sp>
            <p:nvSpPr>
              <p:cNvPr id="303144" name="Line 19"/>
              <p:cNvSpPr>
                <a:spLocks noChangeShapeType="1"/>
              </p:cNvSpPr>
              <p:nvPr/>
            </p:nvSpPr>
            <p:spPr bwMode="auto">
              <a:xfrm>
                <a:off x="2304" y="1331"/>
                <a:ext cx="1140" cy="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smtClean="0">
                  <a:ln>
                    <a:noFill/>
                  </a:ln>
                  <a:solidFill>
                    <a:srgbClr val="000000"/>
                  </a:solidFill>
                  <a:effectLst/>
                  <a:uLnTx/>
                  <a:uFillTx/>
                  <a:latin typeface="Arial"/>
                  <a:ea typeface="宋体"/>
                  <a:cs typeface="+mn-cs"/>
                </a:endParaRPr>
              </a:p>
            </p:txBody>
          </p:sp>
          <p:sp>
            <p:nvSpPr>
              <p:cNvPr id="303145" name="Text Box 73"/>
              <p:cNvSpPr txBox="1">
                <a:spLocks noChangeArrowheads="1"/>
              </p:cNvSpPr>
              <p:nvPr/>
            </p:nvSpPr>
            <p:spPr bwMode="auto">
              <a:xfrm>
                <a:off x="2079" y="1220"/>
                <a:ext cx="255"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1600" b="0" i="1" u="none" strike="noStrike" kern="1200" cap="none" spc="0" normalizeH="0" baseline="0" noProof="0" smtClean="0">
                    <a:ln>
                      <a:noFill/>
                    </a:ln>
                    <a:solidFill>
                      <a:srgbClr val="000000"/>
                    </a:solidFill>
                    <a:effectLst/>
                    <a:uLnTx/>
                    <a:uFillTx/>
                    <a:latin typeface="Arial" pitchFamily="34" charset="0"/>
                    <a:ea typeface="宋体" pitchFamily="2" charset="-122"/>
                    <a:cs typeface="+mn-cs"/>
                  </a:rPr>
                  <a:t>E</a:t>
                </a:r>
                <a:r>
                  <a:rPr kumimoji="0" lang="en-US" altLang="zh-CN" sz="1600" b="0" i="0" u="none" strike="noStrike" kern="1200" cap="none" spc="0" normalizeH="0" baseline="-25000" noProof="0" smtClean="0">
                    <a:ln>
                      <a:noFill/>
                    </a:ln>
                    <a:solidFill>
                      <a:srgbClr val="000000"/>
                    </a:solidFill>
                    <a:effectLst/>
                    <a:uLnTx/>
                    <a:uFillTx/>
                    <a:latin typeface="Arial" pitchFamily="34" charset="0"/>
                    <a:ea typeface="宋体" pitchFamily="2" charset="-122"/>
                    <a:cs typeface="+mn-cs"/>
                  </a:rPr>
                  <a:t>F</a:t>
                </a:r>
              </a:p>
            </p:txBody>
          </p:sp>
        </p:grpSp>
        <p:sp>
          <p:nvSpPr>
            <p:cNvPr id="303137" name="Text Box 73"/>
            <p:cNvSpPr txBox="1">
              <a:spLocks noChangeArrowheads="1"/>
            </p:cNvSpPr>
            <p:nvPr/>
          </p:nvSpPr>
          <p:spPr bwMode="auto">
            <a:xfrm>
              <a:off x="2649" y="3198"/>
              <a:ext cx="662"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400" b="1" i="0" u="none" strike="noStrike" kern="1200" cap="none" spc="0" normalizeH="0" baseline="0" noProof="0" smtClean="0">
                  <a:ln>
                    <a:noFill/>
                  </a:ln>
                  <a:solidFill>
                    <a:srgbClr val="000000"/>
                  </a:solidFill>
                  <a:effectLst/>
                  <a:uLnTx/>
                  <a:uFillTx/>
                  <a:latin typeface="Arial" pitchFamily="34" charset="0"/>
                  <a:ea typeface="宋体" pitchFamily="2" charset="-122"/>
                  <a:cs typeface="+mn-cs"/>
                </a:rPr>
                <a:t>Bi</a:t>
              </a:r>
              <a:r>
                <a:rPr kumimoji="0" lang="en-US" altLang="zh-CN" sz="2400" b="1" i="0" u="none" strike="noStrike" kern="1200" cap="none" spc="0" normalizeH="0" baseline="-25000" noProof="0" smtClean="0">
                  <a:ln>
                    <a:noFill/>
                  </a:ln>
                  <a:solidFill>
                    <a:srgbClr val="000000"/>
                  </a:solidFill>
                  <a:effectLst/>
                  <a:uLnTx/>
                  <a:uFillTx/>
                  <a:latin typeface="Arial" pitchFamily="34" charset="0"/>
                  <a:ea typeface="宋体" pitchFamily="2" charset="-122"/>
                  <a:cs typeface="+mn-cs"/>
                </a:rPr>
                <a:t>2</a:t>
              </a:r>
              <a:r>
                <a:rPr kumimoji="0" lang="en-US" altLang="zh-CN" sz="2400" b="1" i="0" u="none" strike="noStrike" kern="1200" cap="none" spc="0" normalizeH="0" baseline="0" noProof="0" smtClean="0">
                  <a:ln>
                    <a:noFill/>
                  </a:ln>
                  <a:solidFill>
                    <a:srgbClr val="000000"/>
                  </a:solidFill>
                  <a:effectLst/>
                  <a:uLnTx/>
                  <a:uFillTx/>
                  <a:latin typeface="Arial" pitchFamily="34" charset="0"/>
                  <a:ea typeface="宋体" pitchFamily="2" charset="-122"/>
                  <a:cs typeface="+mn-cs"/>
                </a:rPr>
                <a:t>Te</a:t>
              </a:r>
              <a:r>
                <a:rPr kumimoji="0" lang="en-US" altLang="zh-CN" sz="2400" b="1" i="0" u="none" strike="noStrike" kern="1200" cap="none" spc="0" normalizeH="0" baseline="-25000" noProof="0" smtClean="0">
                  <a:ln>
                    <a:noFill/>
                  </a:ln>
                  <a:solidFill>
                    <a:srgbClr val="000000"/>
                  </a:solidFill>
                  <a:effectLst/>
                  <a:uLnTx/>
                  <a:uFillTx/>
                  <a:latin typeface="Arial" pitchFamily="34" charset="0"/>
                  <a:ea typeface="宋体" pitchFamily="2" charset="-122"/>
                  <a:cs typeface="+mn-cs"/>
                </a:rPr>
                <a:t>3</a:t>
              </a:r>
            </a:p>
          </p:txBody>
        </p:sp>
      </p:grpSp>
      <p:grpSp>
        <p:nvGrpSpPr>
          <p:cNvPr id="303109" name="Group 35"/>
          <p:cNvGrpSpPr>
            <a:grpSpLocks/>
          </p:cNvGrpSpPr>
          <p:nvPr/>
        </p:nvGrpSpPr>
        <p:grpSpPr bwMode="auto">
          <a:xfrm>
            <a:off x="3429000" y="1295400"/>
            <a:ext cx="2151063" cy="3748088"/>
            <a:chOff x="2160" y="912"/>
            <a:chExt cx="1355" cy="2361"/>
          </a:xfrm>
        </p:grpSpPr>
        <p:grpSp>
          <p:nvGrpSpPr>
            <p:cNvPr id="303128" name="Group 24"/>
            <p:cNvGrpSpPr>
              <a:grpSpLocks/>
            </p:cNvGrpSpPr>
            <p:nvPr/>
          </p:nvGrpSpPr>
          <p:grpSpPr bwMode="auto">
            <a:xfrm>
              <a:off x="2160" y="912"/>
              <a:ext cx="1355" cy="2022"/>
              <a:chOff x="3925" y="1098"/>
              <a:chExt cx="1355" cy="2022"/>
            </a:xfrm>
          </p:grpSpPr>
          <p:sp>
            <p:nvSpPr>
              <p:cNvPr id="303130" name="Freeform 99"/>
              <p:cNvSpPr>
                <a:spLocks/>
              </p:cNvSpPr>
              <p:nvPr/>
            </p:nvSpPr>
            <p:spPr bwMode="auto">
              <a:xfrm>
                <a:off x="4080" y="2231"/>
                <a:ext cx="1200" cy="889"/>
              </a:xfrm>
              <a:custGeom>
                <a:avLst/>
                <a:gdLst>
                  <a:gd name="T0" fmla="*/ 0 w 1817783"/>
                  <a:gd name="T1" fmla="*/ 0 h 1604790"/>
                  <a:gd name="T2" fmla="*/ 0 w 1817783"/>
                  <a:gd name="T3" fmla="*/ 0 h 1604790"/>
                  <a:gd name="T4" fmla="*/ 0 w 1817783"/>
                  <a:gd name="T5" fmla="*/ 0 h 1604790"/>
                  <a:gd name="T6" fmla="*/ 0 w 1817783"/>
                  <a:gd name="T7" fmla="*/ 0 h 1604790"/>
                  <a:gd name="T8" fmla="*/ 0 w 1817783"/>
                  <a:gd name="T9" fmla="*/ 0 h 1604790"/>
                  <a:gd name="T10" fmla="*/ 0 60000 65536"/>
                  <a:gd name="T11" fmla="*/ 0 60000 65536"/>
                  <a:gd name="T12" fmla="*/ 0 60000 65536"/>
                  <a:gd name="T13" fmla="*/ 0 60000 65536"/>
                  <a:gd name="T14" fmla="*/ 0 60000 65536"/>
                  <a:gd name="T15" fmla="*/ 0 w 1817783"/>
                  <a:gd name="T16" fmla="*/ 0 h 1604790"/>
                  <a:gd name="T17" fmla="*/ 1817783 w 1817783"/>
                  <a:gd name="T18" fmla="*/ 1604790 h 1604790"/>
                </a:gdLst>
                <a:ahLst/>
                <a:cxnLst>
                  <a:cxn ang="T10">
                    <a:pos x="T0" y="T1"/>
                  </a:cxn>
                  <a:cxn ang="T11">
                    <a:pos x="T2" y="T3"/>
                  </a:cxn>
                  <a:cxn ang="T12">
                    <a:pos x="T4" y="T5"/>
                  </a:cxn>
                  <a:cxn ang="T13">
                    <a:pos x="T6" y="T7"/>
                  </a:cxn>
                  <a:cxn ang="T14">
                    <a:pos x="T8" y="T9"/>
                  </a:cxn>
                </a:cxnLst>
                <a:rect l="T15" t="T16" r="T17" b="T18"/>
                <a:pathLst>
                  <a:path w="1817783" h="1604790">
                    <a:moveTo>
                      <a:pt x="0" y="1604790"/>
                    </a:moveTo>
                    <a:cubicBezTo>
                      <a:pt x="126694" y="1356910"/>
                      <a:pt x="253388" y="1109031"/>
                      <a:pt x="352540" y="1075980"/>
                    </a:cubicBezTo>
                    <a:cubicBezTo>
                      <a:pt x="451692" y="1042929"/>
                      <a:pt x="459036" y="1580920"/>
                      <a:pt x="594911" y="1406486"/>
                    </a:cubicBezTo>
                    <a:cubicBezTo>
                      <a:pt x="730786" y="1232052"/>
                      <a:pt x="963976" y="0"/>
                      <a:pt x="1167788" y="29378"/>
                    </a:cubicBezTo>
                    <a:cubicBezTo>
                      <a:pt x="1371600" y="58756"/>
                      <a:pt x="1594691" y="820756"/>
                      <a:pt x="1817783" y="1582756"/>
                    </a:cubicBezTo>
                  </a:path>
                </a:pathLst>
              </a:custGeom>
              <a:solidFill>
                <a:srgbClr val="C0C0C0"/>
              </a:solidFill>
              <a:ln w="9525" algn="ctr">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smtClean="0">
                  <a:ln>
                    <a:noFill/>
                  </a:ln>
                  <a:solidFill>
                    <a:srgbClr val="000000"/>
                  </a:solidFill>
                  <a:effectLst/>
                  <a:uLnTx/>
                  <a:uFillTx/>
                  <a:latin typeface="Arial"/>
                  <a:ea typeface="宋体"/>
                  <a:cs typeface="+mn-cs"/>
                </a:endParaRPr>
              </a:p>
            </p:txBody>
          </p:sp>
          <p:cxnSp>
            <p:nvCxnSpPr>
              <p:cNvPr id="303131" name="Straight Connector 101"/>
              <p:cNvCxnSpPr>
                <a:cxnSpLocks noChangeShapeType="1"/>
              </p:cNvCxnSpPr>
              <p:nvPr/>
            </p:nvCxnSpPr>
            <p:spPr bwMode="auto">
              <a:xfrm>
                <a:off x="4383" y="1702"/>
                <a:ext cx="240" cy="938"/>
              </a:xfrm>
              <a:prstGeom prst="line">
                <a:avLst/>
              </a:prstGeom>
              <a:noFill/>
              <a:ln w="25400" algn="ctr">
                <a:solidFill>
                  <a:srgbClr val="0000FF"/>
                </a:solidFill>
                <a:round/>
                <a:headEnd/>
                <a:tailEnd/>
              </a:ln>
              <a:extLst>
                <a:ext uri="{909E8E84-426E-40DD-AFC4-6F175D3DCCD1}">
                  <a14:hiddenFill xmlns:a14="http://schemas.microsoft.com/office/drawing/2010/main">
                    <a:noFill/>
                  </a14:hiddenFill>
                </a:ext>
              </a:extLst>
            </p:spPr>
          </p:cxnSp>
          <p:cxnSp>
            <p:nvCxnSpPr>
              <p:cNvPr id="303132" name="Straight Connector 102"/>
              <p:cNvCxnSpPr>
                <a:cxnSpLocks noChangeShapeType="1"/>
              </p:cNvCxnSpPr>
              <p:nvPr/>
            </p:nvCxnSpPr>
            <p:spPr bwMode="auto">
              <a:xfrm flipH="1">
                <a:off x="4320" y="1841"/>
                <a:ext cx="263" cy="991"/>
              </a:xfrm>
              <a:prstGeom prst="line">
                <a:avLst/>
              </a:prstGeom>
              <a:noFill/>
              <a:ln w="25400" algn="ctr">
                <a:solidFill>
                  <a:srgbClr val="FF0000"/>
                </a:solidFill>
                <a:round/>
                <a:headEnd/>
                <a:tailEnd/>
              </a:ln>
              <a:extLst>
                <a:ext uri="{909E8E84-426E-40DD-AFC4-6F175D3DCCD1}">
                  <a14:hiddenFill xmlns:a14="http://schemas.microsoft.com/office/drawing/2010/main">
                    <a:noFill/>
                  </a14:hiddenFill>
                </a:ext>
              </a:extLst>
            </p:spPr>
          </p:cxnSp>
          <p:sp>
            <p:nvSpPr>
              <p:cNvPr id="303133" name="Freeform 15"/>
              <p:cNvSpPr>
                <a:spLocks/>
              </p:cNvSpPr>
              <p:nvPr/>
            </p:nvSpPr>
            <p:spPr bwMode="auto">
              <a:xfrm>
                <a:off x="4236" y="1098"/>
                <a:ext cx="832" cy="751"/>
              </a:xfrm>
              <a:custGeom>
                <a:avLst/>
                <a:gdLst>
                  <a:gd name="T0" fmla="*/ 0 w 1322025"/>
                  <a:gd name="T1" fmla="*/ 0 h 1191658"/>
                  <a:gd name="T2" fmla="*/ 0 w 1322025"/>
                  <a:gd name="T3" fmla="*/ 0 h 1191658"/>
                  <a:gd name="T4" fmla="*/ 0 w 1322025"/>
                  <a:gd name="T5" fmla="*/ 0 h 1191658"/>
                  <a:gd name="T6" fmla="*/ 0 w 1322025"/>
                  <a:gd name="T7" fmla="*/ 0 h 1191658"/>
                  <a:gd name="T8" fmla="*/ 0 w 1322025"/>
                  <a:gd name="T9" fmla="*/ 0 h 1191658"/>
                  <a:gd name="T10" fmla="*/ 0 w 1322025"/>
                  <a:gd name="T11" fmla="*/ 0 h 1191658"/>
                  <a:gd name="T12" fmla="*/ 0 w 1322025"/>
                  <a:gd name="T13" fmla="*/ 0 h 1191658"/>
                  <a:gd name="T14" fmla="*/ 0 w 1322025"/>
                  <a:gd name="T15" fmla="*/ 0 h 1191658"/>
                  <a:gd name="T16" fmla="*/ 0 60000 65536"/>
                  <a:gd name="T17" fmla="*/ 0 60000 65536"/>
                  <a:gd name="T18" fmla="*/ 0 60000 65536"/>
                  <a:gd name="T19" fmla="*/ 0 60000 65536"/>
                  <a:gd name="T20" fmla="*/ 0 60000 65536"/>
                  <a:gd name="T21" fmla="*/ 0 60000 65536"/>
                  <a:gd name="T22" fmla="*/ 0 60000 65536"/>
                  <a:gd name="T23" fmla="*/ 0 60000 65536"/>
                  <a:gd name="T24" fmla="*/ 0 w 1322025"/>
                  <a:gd name="T25" fmla="*/ 0 h 1191658"/>
                  <a:gd name="T26" fmla="*/ 1322025 w 1322025"/>
                  <a:gd name="T27" fmla="*/ 1191658 h 119165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22025" h="1191658">
                    <a:moveTo>
                      <a:pt x="0" y="0"/>
                    </a:moveTo>
                    <a:cubicBezTo>
                      <a:pt x="58757" y="381000"/>
                      <a:pt x="117514" y="762001"/>
                      <a:pt x="209321" y="958468"/>
                    </a:cubicBezTo>
                    <a:cubicBezTo>
                      <a:pt x="301128" y="1154935"/>
                      <a:pt x="438839" y="1165952"/>
                      <a:pt x="550844" y="1178805"/>
                    </a:cubicBezTo>
                    <a:cubicBezTo>
                      <a:pt x="662849" y="1191658"/>
                      <a:pt x="802396" y="1063128"/>
                      <a:pt x="881350" y="1035586"/>
                    </a:cubicBezTo>
                    <a:cubicBezTo>
                      <a:pt x="960304" y="1008044"/>
                      <a:pt x="984174" y="1048439"/>
                      <a:pt x="1024569" y="1013552"/>
                    </a:cubicBezTo>
                    <a:cubicBezTo>
                      <a:pt x="1064964" y="978665"/>
                      <a:pt x="1088834" y="954795"/>
                      <a:pt x="1123721" y="826265"/>
                    </a:cubicBezTo>
                    <a:cubicBezTo>
                      <a:pt x="1158608" y="697735"/>
                      <a:pt x="1200839" y="380082"/>
                      <a:pt x="1233890" y="242371"/>
                    </a:cubicBezTo>
                    <a:cubicBezTo>
                      <a:pt x="1266941" y="104660"/>
                      <a:pt x="1294483" y="52330"/>
                      <a:pt x="1322025" y="0"/>
                    </a:cubicBezTo>
                  </a:path>
                </a:pathLst>
              </a:custGeom>
              <a:solidFill>
                <a:srgbClr val="C0C0C0"/>
              </a:solidFill>
              <a:ln w="9525" algn="ctr">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smtClean="0">
                  <a:ln>
                    <a:noFill/>
                  </a:ln>
                  <a:solidFill>
                    <a:srgbClr val="000000"/>
                  </a:solidFill>
                  <a:effectLst/>
                  <a:uLnTx/>
                  <a:uFillTx/>
                  <a:latin typeface="Arial"/>
                  <a:ea typeface="宋体"/>
                  <a:cs typeface="+mn-cs"/>
                </a:endParaRPr>
              </a:p>
            </p:txBody>
          </p:sp>
          <p:sp>
            <p:nvSpPr>
              <p:cNvPr id="303134" name="Line 29"/>
              <p:cNvSpPr>
                <a:spLocks noChangeShapeType="1"/>
              </p:cNvSpPr>
              <p:nvPr/>
            </p:nvSpPr>
            <p:spPr bwMode="auto">
              <a:xfrm>
                <a:off x="4137" y="2350"/>
                <a:ext cx="1095" cy="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smtClean="0">
                  <a:ln>
                    <a:noFill/>
                  </a:ln>
                  <a:solidFill>
                    <a:srgbClr val="000000"/>
                  </a:solidFill>
                  <a:effectLst/>
                  <a:uLnTx/>
                  <a:uFillTx/>
                  <a:latin typeface="Arial"/>
                  <a:ea typeface="宋体"/>
                  <a:cs typeface="+mn-cs"/>
                </a:endParaRPr>
              </a:p>
            </p:txBody>
          </p:sp>
          <p:sp>
            <p:nvSpPr>
              <p:cNvPr id="303135" name="Text Box 73"/>
              <p:cNvSpPr txBox="1">
                <a:spLocks noChangeArrowheads="1"/>
              </p:cNvSpPr>
              <p:nvPr/>
            </p:nvSpPr>
            <p:spPr bwMode="auto">
              <a:xfrm>
                <a:off x="3925" y="2256"/>
                <a:ext cx="255"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1600" b="0" i="1" u="none" strike="noStrike" kern="1200" cap="none" spc="0" normalizeH="0" baseline="0" noProof="0" smtClean="0">
                    <a:ln>
                      <a:noFill/>
                    </a:ln>
                    <a:solidFill>
                      <a:srgbClr val="000000"/>
                    </a:solidFill>
                    <a:effectLst/>
                    <a:uLnTx/>
                    <a:uFillTx/>
                    <a:latin typeface="Arial" pitchFamily="34" charset="0"/>
                    <a:ea typeface="宋体" pitchFamily="2" charset="-122"/>
                    <a:cs typeface="+mn-cs"/>
                  </a:rPr>
                  <a:t>E</a:t>
                </a:r>
                <a:r>
                  <a:rPr kumimoji="0" lang="en-US" altLang="zh-CN" sz="1600" b="0" i="0" u="none" strike="noStrike" kern="1200" cap="none" spc="0" normalizeH="0" baseline="-25000" noProof="0" smtClean="0">
                    <a:ln>
                      <a:noFill/>
                    </a:ln>
                    <a:solidFill>
                      <a:srgbClr val="000000"/>
                    </a:solidFill>
                    <a:effectLst/>
                    <a:uLnTx/>
                    <a:uFillTx/>
                    <a:latin typeface="Arial" pitchFamily="34" charset="0"/>
                    <a:ea typeface="宋体" pitchFamily="2" charset="-122"/>
                    <a:cs typeface="+mn-cs"/>
                  </a:rPr>
                  <a:t>F</a:t>
                </a:r>
              </a:p>
            </p:txBody>
          </p:sp>
        </p:grpSp>
        <p:sp>
          <p:nvSpPr>
            <p:cNvPr id="303129" name="Text Box 73"/>
            <p:cNvSpPr txBox="1">
              <a:spLocks noChangeArrowheads="1"/>
            </p:cNvSpPr>
            <p:nvPr/>
          </p:nvSpPr>
          <p:spPr bwMode="auto">
            <a:xfrm>
              <a:off x="2544" y="2982"/>
              <a:ext cx="759"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400" b="1" i="0" u="none" strike="noStrike" kern="1200" cap="none" spc="0" normalizeH="0" baseline="0" noProof="0" smtClean="0">
                  <a:ln>
                    <a:noFill/>
                  </a:ln>
                  <a:solidFill>
                    <a:srgbClr val="000000"/>
                  </a:solidFill>
                  <a:effectLst/>
                  <a:uLnTx/>
                  <a:uFillTx/>
                  <a:latin typeface="Arial" pitchFamily="34" charset="0"/>
                  <a:ea typeface="宋体" pitchFamily="2" charset="-122"/>
                  <a:cs typeface="+mn-cs"/>
                </a:rPr>
                <a:t>Sb</a:t>
              </a:r>
              <a:r>
                <a:rPr kumimoji="0" lang="en-US" altLang="zh-CN" sz="2400" b="1" i="0" u="none" strike="noStrike" kern="1200" cap="none" spc="0" normalizeH="0" baseline="-25000" noProof="0" smtClean="0">
                  <a:ln>
                    <a:noFill/>
                  </a:ln>
                  <a:solidFill>
                    <a:srgbClr val="000000"/>
                  </a:solidFill>
                  <a:effectLst/>
                  <a:uLnTx/>
                  <a:uFillTx/>
                  <a:latin typeface="Arial" pitchFamily="34" charset="0"/>
                  <a:ea typeface="宋体" pitchFamily="2" charset="-122"/>
                  <a:cs typeface="+mn-cs"/>
                </a:rPr>
                <a:t>2</a:t>
              </a:r>
              <a:r>
                <a:rPr kumimoji="0" lang="en-US" altLang="zh-CN" sz="2400" b="1" i="0" u="none" strike="noStrike" kern="1200" cap="none" spc="0" normalizeH="0" baseline="0" noProof="0" smtClean="0">
                  <a:ln>
                    <a:noFill/>
                  </a:ln>
                  <a:solidFill>
                    <a:srgbClr val="000000"/>
                  </a:solidFill>
                  <a:effectLst/>
                  <a:uLnTx/>
                  <a:uFillTx/>
                  <a:latin typeface="Arial" pitchFamily="34" charset="0"/>
                  <a:ea typeface="宋体" pitchFamily="2" charset="-122"/>
                  <a:cs typeface="+mn-cs"/>
                </a:rPr>
                <a:t>Te</a:t>
              </a:r>
              <a:r>
                <a:rPr kumimoji="0" lang="en-US" altLang="zh-CN" sz="2400" b="1" i="0" u="none" strike="noStrike" kern="1200" cap="none" spc="0" normalizeH="0" baseline="-25000" noProof="0" smtClean="0">
                  <a:ln>
                    <a:noFill/>
                  </a:ln>
                  <a:solidFill>
                    <a:srgbClr val="000000"/>
                  </a:solidFill>
                  <a:effectLst/>
                  <a:uLnTx/>
                  <a:uFillTx/>
                  <a:latin typeface="Arial" pitchFamily="34" charset="0"/>
                  <a:ea typeface="宋体" pitchFamily="2" charset="-122"/>
                  <a:cs typeface="+mn-cs"/>
                </a:rPr>
                <a:t>3</a:t>
              </a:r>
            </a:p>
          </p:txBody>
        </p:sp>
      </p:grpSp>
      <p:sp>
        <p:nvSpPr>
          <p:cNvPr id="303110" name="TextBox 5"/>
          <p:cNvSpPr txBox="1">
            <a:spLocks noChangeArrowheads="1"/>
          </p:cNvSpPr>
          <p:nvPr/>
        </p:nvSpPr>
        <p:spPr bwMode="auto">
          <a:xfrm>
            <a:off x="285750" y="5405438"/>
            <a:ext cx="52943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400" b="1" i="0" u="none" strike="noStrike" kern="1200" cap="none" spc="0" normalizeH="0" baseline="0" noProof="0" dirty="0" smtClean="0">
                <a:ln>
                  <a:noFill/>
                </a:ln>
                <a:solidFill>
                  <a:srgbClr val="FFFFFF"/>
                </a:solidFill>
                <a:effectLst/>
                <a:uLnTx/>
                <a:uFillTx/>
                <a:latin typeface="Arial" pitchFamily="34" charset="0"/>
                <a:ea typeface="宋体" pitchFamily="2" charset="-122"/>
                <a:cs typeface="+mn-cs"/>
              </a:rPr>
              <a:t>Bi</a:t>
            </a:r>
            <a:r>
              <a:rPr kumimoji="0" lang="en-US" altLang="zh-CN" sz="2400" b="1" i="0" u="none" strike="noStrike" kern="1200" cap="none" spc="0" normalizeH="0" baseline="-25000" noProof="0" dirty="0" smtClean="0">
                <a:ln>
                  <a:noFill/>
                </a:ln>
                <a:solidFill>
                  <a:srgbClr val="FFFFFF"/>
                </a:solidFill>
                <a:effectLst/>
                <a:uLnTx/>
                <a:uFillTx/>
                <a:latin typeface="Arial" pitchFamily="34" charset="0"/>
                <a:ea typeface="宋体" pitchFamily="2" charset="-122"/>
                <a:cs typeface="+mn-cs"/>
              </a:rPr>
              <a:t>2</a:t>
            </a:r>
            <a:r>
              <a:rPr kumimoji="0" lang="en-US" altLang="zh-CN" sz="2400" b="1" i="0" u="none" strike="noStrike" kern="1200" cap="none" spc="0" normalizeH="0" baseline="0" noProof="0" dirty="0" smtClean="0">
                <a:ln>
                  <a:noFill/>
                </a:ln>
                <a:solidFill>
                  <a:srgbClr val="FFFFFF"/>
                </a:solidFill>
                <a:effectLst/>
                <a:uLnTx/>
                <a:uFillTx/>
                <a:latin typeface="Arial" pitchFamily="34" charset="0"/>
                <a:ea typeface="宋体" pitchFamily="2" charset="-122"/>
                <a:cs typeface="+mn-cs"/>
              </a:rPr>
              <a:t>Te</a:t>
            </a:r>
            <a:r>
              <a:rPr kumimoji="0" lang="en-US" altLang="zh-CN" sz="2400" b="1" i="0" u="none" strike="noStrike" kern="1200" cap="none" spc="0" normalizeH="0" baseline="-25000" noProof="0" dirty="0" smtClean="0">
                <a:ln>
                  <a:noFill/>
                </a:ln>
                <a:solidFill>
                  <a:srgbClr val="FFFFFF"/>
                </a:solidFill>
                <a:effectLst/>
                <a:uLnTx/>
                <a:uFillTx/>
                <a:latin typeface="Arial" pitchFamily="34" charset="0"/>
                <a:ea typeface="宋体" pitchFamily="2" charset="-122"/>
                <a:cs typeface="+mn-cs"/>
              </a:rPr>
              <a:t>3</a:t>
            </a:r>
            <a:r>
              <a:rPr kumimoji="0" lang="en-US" altLang="zh-CN" sz="2400" b="1" i="0" u="none" strike="noStrike" kern="1200" cap="none" spc="0" normalizeH="0" baseline="0" noProof="0" dirty="0" smtClean="0">
                <a:ln>
                  <a:noFill/>
                </a:ln>
                <a:solidFill>
                  <a:srgbClr val="FFFFFF"/>
                </a:solidFill>
                <a:effectLst/>
                <a:uLnTx/>
                <a:uFillTx/>
                <a:latin typeface="Arial" pitchFamily="34" charset="0"/>
                <a:ea typeface="宋体" pitchFamily="2" charset="-122"/>
                <a:cs typeface="+mn-cs"/>
              </a:rPr>
              <a:t>:  n-type, DP in valence band</a:t>
            </a:r>
          </a:p>
        </p:txBody>
      </p:sp>
      <p:sp>
        <p:nvSpPr>
          <p:cNvPr id="303111" name="TextBox 5"/>
          <p:cNvSpPr txBox="1">
            <a:spLocks noChangeArrowheads="1"/>
          </p:cNvSpPr>
          <p:nvPr/>
        </p:nvSpPr>
        <p:spPr bwMode="auto">
          <a:xfrm>
            <a:off x="304800" y="5981700"/>
            <a:ext cx="4089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400" b="1" i="0" u="none" strike="noStrike" kern="1200" cap="none" spc="0" normalizeH="0" baseline="0" noProof="0" smtClean="0">
                <a:ln>
                  <a:noFill/>
                </a:ln>
                <a:solidFill>
                  <a:srgbClr val="FFFFFF"/>
                </a:solidFill>
                <a:effectLst/>
                <a:uLnTx/>
                <a:uFillTx/>
                <a:latin typeface="Arial" pitchFamily="34" charset="0"/>
                <a:ea typeface="宋体" pitchFamily="2" charset="-122"/>
                <a:cs typeface="+mn-cs"/>
              </a:rPr>
              <a:t>Sb</a:t>
            </a:r>
            <a:r>
              <a:rPr kumimoji="0" lang="en-US" altLang="zh-CN" sz="2400" b="1" i="0" u="none" strike="noStrike" kern="1200" cap="none" spc="0" normalizeH="0" baseline="-25000" noProof="0" smtClean="0">
                <a:ln>
                  <a:noFill/>
                </a:ln>
                <a:solidFill>
                  <a:srgbClr val="FFFFFF"/>
                </a:solidFill>
                <a:effectLst/>
                <a:uLnTx/>
                <a:uFillTx/>
                <a:latin typeface="Arial" pitchFamily="34" charset="0"/>
                <a:ea typeface="宋体" pitchFamily="2" charset="-122"/>
                <a:cs typeface="+mn-cs"/>
              </a:rPr>
              <a:t>2</a:t>
            </a:r>
            <a:r>
              <a:rPr kumimoji="0" lang="en-US" altLang="zh-CN" sz="2400" b="1" i="0" u="none" strike="noStrike" kern="1200" cap="none" spc="0" normalizeH="0" baseline="0" noProof="0" smtClean="0">
                <a:ln>
                  <a:noFill/>
                </a:ln>
                <a:solidFill>
                  <a:srgbClr val="FFFFFF"/>
                </a:solidFill>
                <a:effectLst/>
                <a:uLnTx/>
                <a:uFillTx/>
                <a:latin typeface="Arial" pitchFamily="34" charset="0"/>
                <a:ea typeface="宋体" pitchFamily="2" charset="-122"/>
                <a:cs typeface="+mn-cs"/>
              </a:rPr>
              <a:t>Te</a:t>
            </a:r>
            <a:r>
              <a:rPr kumimoji="0" lang="en-US" altLang="zh-CN" sz="2400" b="1" i="0" u="none" strike="noStrike" kern="1200" cap="none" spc="0" normalizeH="0" baseline="-25000" noProof="0" smtClean="0">
                <a:ln>
                  <a:noFill/>
                </a:ln>
                <a:solidFill>
                  <a:srgbClr val="FFFFFF"/>
                </a:solidFill>
                <a:effectLst/>
                <a:uLnTx/>
                <a:uFillTx/>
                <a:latin typeface="Arial" pitchFamily="34" charset="0"/>
                <a:ea typeface="宋体" pitchFamily="2" charset="-122"/>
                <a:cs typeface="+mn-cs"/>
              </a:rPr>
              <a:t>3</a:t>
            </a:r>
            <a:r>
              <a:rPr kumimoji="0" lang="en-US" altLang="zh-CN" sz="2400" b="1" i="0" u="none" strike="noStrike" kern="1200" cap="none" spc="0" normalizeH="0" baseline="0" noProof="0" smtClean="0">
                <a:ln>
                  <a:noFill/>
                </a:ln>
                <a:solidFill>
                  <a:srgbClr val="FFFFFF"/>
                </a:solidFill>
                <a:effectLst/>
                <a:uLnTx/>
                <a:uFillTx/>
                <a:latin typeface="Arial" pitchFamily="34" charset="0"/>
                <a:ea typeface="宋体" pitchFamily="2" charset="-122"/>
                <a:cs typeface="+mn-cs"/>
              </a:rPr>
              <a:t>:  p-type, DP in gap</a:t>
            </a:r>
          </a:p>
        </p:txBody>
      </p:sp>
      <p:sp>
        <p:nvSpPr>
          <p:cNvPr id="303112" name="椭圆 36"/>
          <p:cNvSpPr>
            <a:spLocks noChangeArrowheads="1"/>
          </p:cNvSpPr>
          <p:nvPr/>
        </p:nvSpPr>
        <p:spPr bwMode="auto">
          <a:xfrm>
            <a:off x="1593850" y="3929063"/>
            <a:ext cx="107950" cy="107950"/>
          </a:xfrm>
          <a:prstGeom prst="ellipse">
            <a:avLst/>
          </a:prstGeom>
          <a:solidFill>
            <a:srgbClr val="0066FF"/>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2000" b="1" i="0" u="none" strike="noStrike" kern="1200" cap="none" spc="0" normalizeH="0" baseline="0" noProof="0" smtClean="0">
              <a:ln>
                <a:noFill/>
              </a:ln>
              <a:solidFill>
                <a:srgbClr val="000000"/>
              </a:solidFill>
              <a:effectLst/>
              <a:uLnTx/>
              <a:uFillTx/>
              <a:latin typeface="Arial Narrow" pitchFamily="34" charset="0"/>
              <a:ea typeface="宋体"/>
              <a:cs typeface="+mn-cs"/>
            </a:endParaRPr>
          </a:p>
        </p:txBody>
      </p:sp>
      <p:sp>
        <p:nvSpPr>
          <p:cNvPr id="303113" name="椭圆 37"/>
          <p:cNvSpPr>
            <a:spLocks noChangeArrowheads="1"/>
          </p:cNvSpPr>
          <p:nvPr/>
        </p:nvSpPr>
        <p:spPr bwMode="auto">
          <a:xfrm>
            <a:off x="4286250" y="2905125"/>
            <a:ext cx="107950" cy="107950"/>
          </a:xfrm>
          <a:prstGeom prst="ellipse">
            <a:avLst/>
          </a:prstGeom>
          <a:solidFill>
            <a:srgbClr val="0066FF"/>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2000" b="1" i="0" u="none" strike="noStrike" kern="1200" cap="none" spc="0" normalizeH="0" baseline="0" noProof="0" smtClean="0">
              <a:ln>
                <a:noFill/>
              </a:ln>
              <a:solidFill>
                <a:srgbClr val="000000"/>
              </a:solidFill>
              <a:effectLst/>
              <a:uLnTx/>
              <a:uFillTx/>
              <a:latin typeface="Arial Narrow" pitchFamily="34" charset="0"/>
              <a:ea typeface="宋体"/>
              <a:cs typeface="+mn-cs"/>
            </a:endParaRPr>
          </a:p>
        </p:txBody>
      </p:sp>
      <p:grpSp>
        <p:nvGrpSpPr>
          <p:cNvPr id="4" name="组合 3"/>
          <p:cNvGrpSpPr>
            <a:grpSpLocks/>
          </p:cNvGrpSpPr>
          <p:nvPr/>
        </p:nvGrpSpPr>
        <p:grpSpPr bwMode="auto">
          <a:xfrm>
            <a:off x="5868145" y="1066800"/>
            <a:ext cx="3199655" cy="5397619"/>
            <a:chOff x="5867686" y="1066800"/>
            <a:chExt cx="3200187" cy="5398293"/>
          </a:xfrm>
        </p:grpSpPr>
        <p:grpSp>
          <p:nvGrpSpPr>
            <p:cNvPr id="303115" name="组合 38"/>
            <p:cNvGrpSpPr>
              <a:grpSpLocks/>
            </p:cNvGrpSpPr>
            <p:nvPr/>
          </p:nvGrpSpPr>
          <p:grpSpPr bwMode="auto">
            <a:xfrm>
              <a:off x="5955856" y="1066800"/>
              <a:ext cx="2556278" cy="3993846"/>
              <a:chOff x="5955858" y="1066800"/>
              <a:chExt cx="2556317" cy="3994279"/>
            </a:xfrm>
          </p:grpSpPr>
          <p:grpSp>
            <p:nvGrpSpPr>
              <p:cNvPr id="303118" name="组合 37"/>
              <p:cNvGrpSpPr>
                <a:grpSpLocks/>
              </p:cNvGrpSpPr>
              <p:nvPr/>
            </p:nvGrpSpPr>
            <p:grpSpPr bwMode="auto">
              <a:xfrm>
                <a:off x="5955858" y="1066800"/>
                <a:ext cx="2556317" cy="3790960"/>
                <a:chOff x="5955858" y="1066800"/>
                <a:chExt cx="2556317" cy="3790960"/>
              </a:xfrm>
            </p:grpSpPr>
            <p:pic>
              <p:nvPicPr>
                <p:cNvPr id="303120" name="Picture 9" descr="Bi2Se3-structure"/>
                <p:cNvPicPr>
                  <a:picLocks noChangeAspect="1" noChangeArrowheads="1"/>
                </p:cNvPicPr>
                <p:nvPr/>
              </p:nvPicPr>
              <p:blipFill>
                <a:blip r:embed="rId3">
                  <a:extLst>
                    <a:ext uri="{28A0092B-C50C-407E-A947-70E740481C1C}">
                      <a14:useLocalDpi xmlns:a14="http://schemas.microsoft.com/office/drawing/2010/main" val="0"/>
                    </a:ext>
                  </a:extLst>
                </a:blip>
                <a:srcRect l="29843" t="3830" r="19055" b="4268"/>
                <a:stretch>
                  <a:fillRect/>
                </a:stretch>
              </p:blipFill>
              <p:spPr bwMode="auto">
                <a:xfrm>
                  <a:off x="6629400" y="1066800"/>
                  <a:ext cx="1882775"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3121" name="矩形 27"/>
                <p:cNvSpPr>
                  <a:spLocks noChangeArrowheads="1"/>
                </p:cNvSpPr>
                <p:nvPr/>
              </p:nvSpPr>
              <p:spPr bwMode="auto">
                <a:xfrm>
                  <a:off x="6572264" y="1071546"/>
                  <a:ext cx="1857388" cy="3786214"/>
                </a:xfrm>
                <a:prstGeom prst="rect">
                  <a:avLst/>
                </a:prstGeom>
                <a:solidFill>
                  <a:schemeClr val="bg1"/>
                </a:solidFill>
                <a:ln w="9525" algn="ctr">
                  <a:solidFill>
                    <a:schemeClr val="bg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2000" b="1" i="0" u="none" strike="noStrike" kern="1200" cap="none" spc="0" normalizeH="0" baseline="0" noProof="0" smtClean="0">
                    <a:ln>
                      <a:noFill/>
                    </a:ln>
                    <a:solidFill>
                      <a:srgbClr val="000000"/>
                    </a:solidFill>
                    <a:effectLst/>
                    <a:uLnTx/>
                    <a:uFillTx/>
                    <a:latin typeface="Arial Narrow" pitchFamily="34" charset="0"/>
                    <a:ea typeface="宋体"/>
                    <a:cs typeface="+mn-cs"/>
                  </a:endParaRPr>
                </a:p>
              </p:txBody>
            </p:sp>
            <p:sp>
              <p:nvSpPr>
                <p:cNvPr id="29" name="任意多边形 28"/>
                <p:cNvSpPr/>
                <p:nvPr/>
              </p:nvSpPr>
              <p:spPr bwMode="auto">
                <a:xfrm>
                  <a:off x="6429019" y="1285926"/>
                  <a:ext cx="1687819" cy="957487"/>
                </a:xfrm>
                <a:custGeom>
                  <a:avLst/>
                  <a:gdLst>
                    <a:gd name="connsiteX0" fmla="*/ 0 w 1687285"/>
                    <a:gd name="connsiteY0" fmla="*/ 0 h 957943"/>
                    <a:gd name="connsiteX1" fmla="*/ 21771 w 1687285"/>
                    <a:gd name="connsiteY1" fmla="*/ 65314 h 957943"/>
                    <a:gd name="connsiteX2" fmla="*/ 32657 w 1687285"/>
                    <a:gd name="connsiteY2" fmla="*/ 97971 h 957943"/>
                    <a:gd name="connsiteX3" fmla="*/ 43543 w 1687285"/>
                    <a:gd name="connsiteY3" fmla="*/ 141514 h 957943"/>
                    <a:gd name="connsiteX4" fmla="*/ 65314 w 1687285"/>
                    <a:gd name="connsiteY4" fmla="*/ 163286 h 957943"/>
                    <a:gd name="connsiteX5" fmla="*/ 97971 w 1687285"/>
                    <a:gd name="connsiteY5" fmla="*/ 272143 h 957943"/>
                    <a:gd name="connsiteX6" fmla="*/ 108857 w 1687285"/>
                    <a:gd name="connsiteY6" fmla="*/ 304800 h 957943"/>
                    <a:gd name="connsiteX7" fmla="*/ 119743 w 1687285"/>
                    <a:gd name="connsiteY7" fmla="*/ 337457 h 957943"/>
                    <a:gd name="connsiteX8" fmla="*/ 141514 w 1687285"/>
                    <a:gd name="connsiteY8" fmla="*/ 381000 h 957943"/>
                    <a:gd name="connsiteX9" fmla="*/ 185057 w 1687285"/>
                    <a:gd name="connsiteY9" fmla="*/ 489857 h 957943"/>
                    <a:gd name="connsiteX10" fmla="*/ 217714 w 1687285"/>
                    <a:gd name="connsiteY10" fmla="*/ 609600 h 957943"/>
                    <a:gd name="connsiteX11" fmla="*/ 228600 w 1687285"/>
                    <a:gd name="connsiteY11" fmla="*/ 642257 h 957943"/>
                    <a:gd name="connsiteX12" fmla="*/ 250371 w 1687285"/>
                    <a:gd name="connsiteY12" fmla="*/ 664029 h 957943"/>
                    <a:gd name="connsiteX13" fmla="*/ 304800 w 1687285"/>
                    <a:gd name="connsiteY13" fmla="*/ 762000 h 957943"/>
                    <a:gd name="connsiteX14" fmla="*/ 337457 w 1687285"/>
                    <a:gd name="connsiteY14" fmla="*/ 794657 h 957943"/>
                    <a:gd name="connsiteX15" fmla="*/ 359228 w 1687285"/>
                    <a:gd name="connsiteY15" fmla="*/ 816429 h 957943"/>
                    <a:gd name="connsiteX16" fmla="*/ 370114 w 1687285"/>
                    <a:gd name="connsiteY16" fmla="*/ 849086 h 957943"/>
                    <a:gd name="connsiteX17" fmla="*/ 402771 w 1687285"/>
                    <a:gd name="connsiteY17" fmla="*/ 870857 h 957943"/>
                    <a:gd name="connsiteX18" fmla="*/ 457200 w 1687285"/>
                    <a:gd name="connsiteY18" fmla="*/ 914400 h 957943"/>
                    <a:gd name="connsiteX19" fmla="*/ 489857 w 1687285"/>
                    <a:gd name="connsiteY19" fmla="*/ 925286 h 957943"/>
                    <a:gd name="connsiteX20" fmla="*/ 522514 w 1687285"/>
                    <a:gd name="connsiteY20" fmla="*/ 947057 h 957943"/>
                    <a:gd name="connsiteX21" fmla="*/ 587828 w 1687285"/>
                    <a:gd name="connsiteY21" fmla="*/ 957943 h 957943"/>
                    <a:gd name="connsiteX22" fmla="*/ 816428 w 1687285"/>
                    <a:gd name="connsiteY22" fmla="*/ 947057 h 957943"/>
                    <a:gd name="connsiteX23" fmla="*/ 859971 w 1687285"/>
                    <a:gd name="connsiteY23" fmla="*/ 892629 h 957943"/>
                    <a:gd name="connsiteX24" fmla="*/ 914400 w 1687285"/>
                    <a:gd name="connsiteY24" fmla="*/ 859971 h 957943"/>
                    <a:gd name="connsiteX25" fmla="*/ 947057 w 1687285"/>
                    <a:gd name="connsiteY25" fmla="*/ 838200 h 957943"/>
                    <a:gd name="connsiteX26" fmla="*/ 968828 w 1687285"/>
                    <a:gd name="connsiteY26" fmla="*/ 794657 h 957943"/>
                    <a:gd name="connsiteX27" fmla="*/ 990600 w 1687285"/>
                    <a:gd name="connsiteY27" fmla="*/ 718457 h 957943"/>
                    <a:gd name="connsiteX28" fmla="*/ 1023257 w 1687285"/>
                    <a:gd name="connsiteY28" fmla="*/ 587829 h 957943"/>
                    <a:gd name="connsiteX29" fmla="*/ 1066800 w 1687285"/>
                    <a:gd name="connsiteY29" fmla="*/ 522514 h 957943"/>
                    <a:gd name="connsiteX30" fmla="*/ 1186543 w 1687285"/>
                    <a:gd name="connsiteY30" fmla="*/ 457200 h 957943"/>
                    <a:gd name="connsiteX31" fmla="*/ 1273628 w 1687285"/>
                    <a:gd name="connsiteY31" fmla="*/ 435429 h 957943"/>
                    <a:gd name="connsiteX32" fmla="*/ 1317171 w 1687285"/>
                    <a:gd name="connsiteY32" fmla="*/ 413657 h 957943"/>
                    <a:gd name="connsiteX33" fmla="*/ 1349828 w 1687285"/>
                    <a:gd name="connsiteY33" fmla="*/ 402771 h 957943"/>
                    <a:gd name="connsiteX34" fmla="*/ 1371600 w 1687285"/>
                    <a:gd name="connsiteY34" fmla="*/ 381000 h 957943"/>
                    <a:gd name="connsiteX35" fmla="*/ 1404257 w 1687285"/>
                    <a:gd name="connsiteY35" fmla="*/ 359229 h 957943"/>
                    <a:gd name="connsiteX36" fmla="*/ 1426028 w 1687285"/>
                    <a:gd name="connsiteY36" fmla="*/ 337457 h 957943"/>
                    <a:gd name="connsiteX37" fmla="*/ 1491343 w 1687285"/>
                    <a:gd name="connsiteY37" fmla="*/ 315686 h 957943"/>
                    <a:gd name="connsiteX38" fmla="*/ 1567543 w 1687285"/>
                    <a:gd name="connsiteY38" fmla="*/ 239486 h 957943"/>
                    <a:gd name="connsiteX39" fmla="*/ 1589314 w 1687285"/>
                    <a:gd name="connsiteY39" fmla="*/ 217714 h 957943"/>
                    <a:gd name="connsiteX40" fmla="*/ 1621971 w 1687285"/>
                    <a:gd name="connsiteY40" fmla="*/ 185057 h 957943"/>
                    <a:gd name="connsiteX41" fmla="*/ 1654628 w 1687285"/>
                    <a:gd name="connsiteY41" fmla="*/ 76200 h 957943"/>
                    <a:gd name="connsiteX42" fmla="*/ 1676400 w 1687285"/>
                    <a:gd name="connsiteY42" fmla="*/ 54429 h 957943"/>
                    <a:gd name="connsiteX43" fmla="*/ 1687285 w 1687285"/>
                    <a:gd name="connsiteY43" fmla="*/ 21771 h 95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687285" h="957943">
                      <a:moveTo>
                        <a:pt x="0" y="0"/>
                      </a:moveTo>
                      <a:lnTo>
                        <a:pt x="21771" y="65314"/>
                      </a:lnTo>
                      <a:cubicBezTo>
                        <a:pt x="25400" y="76200"/>
                        <a:pt x="29874" y="86839"/>
                        <a:pt x="32657" y="97971"/>
                      </a:cubicBezTo>
                      <a:cubicBezTo>
                        <a:pt x="36286" y="112485"/>
                        <a:pt x="36852" y="128132"/>
                        <a:pt x="43543" y="141514"/>
                      </a:cubicBezTo>
                      <a:cubicBezTo>
                        <a:pt x="48133" y="150694"/>
                        <a:pt x="58057" y="156029"/>
                        <a:pt x="65314" y="163286"/>
                      </a:cubicBezTo>
                      <a:cubicBezTo>
                        <a:pt x="81765" y="229090"/>
                        <a:pt x="71470" y="192641"/>
                        <a:pt x="97971" y="272143"/>
                      </a:cubicBezTo>
                      <a:lnTo>
                        <a:pt x="108857" y="304800"/>
                      </a:lnTo>
                      <a:cubicBezTo>
                        <a:pt x="112486" y="315686"/>
                        <a:pt x="114612" y="327194"/>
                        <a:pt x="119743" y="337457"/>
                      </a:cubicBezTo>
                      <a:cubicBezTo>
                        <a:pt x="127000" y="351971"/>
                        <a:pt x="135487" y="365933"/>
                        <a:pt x="141514" y="381000"/>
                      </a:cubicBezTo>
                      <a:cubicBezTo>
                        <a:pt x="195314" y="515503"/>
                        <a:pt x="134002" y="387749"/>
                        <a:pt x="185057" y="489857"/>
                      </a:cubicBezTo>
                      <a:cubicBezTo>
                        <a:pt x="200443" y="566787"/>
                        <a:pt x="190093" y="526736"/>
                        <a:pt x="217714" y="609600"/>
                      </a:cubicBezTo>
                      <a:cubicBezTo>
                        <a:pt x="221343" y="620486"/>
                        <a:pt x="220486" y="634143"/>
                        <a:pt x="228600" y="642257"/>
                      </a:cubicBezTo>
                      <a:lnTo>
                        <a:pt x="250371" y="664029"/>
                      </a:lnTo>
                      <a:cubicBezTo>
                        <a:pt x="265283" y="738585"/>
                        <a:pt x="248174" y="705374"/>
                        <a:pt x="304800" y="762000"/>
                      </a:cubicBezTo>
                      <a:lnTo>
                        <a:pt x="337457" y="794657"/>
                      </a:lnTo>
                      <a:lnTo>
                        <a:pt x="359228" y="816429"/>
                      </a:lnTo>
                      <a:cubicBezTo>
                        <a:pt x="362857" y="827315"/>
                        <a:pt x="362946" y="840126"/>
                        <a:pt x="370114" y="849086"/>
                      </a:cubicBezTo>
                      <a:cubicBezTo>
                        <a:pt x="378287" y="859302"/>
                        <a:pt x="392555" y="862684"/>
                        <a:pt x="402771" y="870857"/>
                      </a:cubicBezTo>
                      <a:cubicBezTo>
                        <a:pt x="436523" y="897858"/>
                        <a:pt x="412525" y="892062"/>
                        <a:pt x="457200" y="914400"/>
                      </a:cubicBezTo>
                      <a:cubicBezTo>
                        <a:pt x="467463" y="919532"/>
                        <a:pt x="479594" y="920154"/>
                        <a:pt x="489857" y="925286"/>
                      </a:cubicBezTo>
                      <a:cubicBezTo>
                        <a:pt x="501559" y="931137"/>
                        <a:pt x="510102" y="942920"/>
                        <a:pt x="522514" y="947057"/>
                      </a:cubicBezTo>
                      <a:cubicBezTo>
                        <a:pt x="543453" y="954037"/>
                        <a:pt x="566057" y="954314"/>
                        <a:pt x="587828" y="957943"/>
                      </a:cubicBezTo>
                      <a:cubicBezTo>
                        <a:pt x="664028" y="954314"/>
                        <a:pt x="740731" y="956519"/>
                        <a:pt x="816428" y="947057"/>
                      </a:cubicBezTo>
                      <a:cubicBezTo>
                        <a:pt x="858618" y="941783"/>
                        <a:pt x="844961" y="917646"/>
                        <a:pt x="859971" y="892629"/>
                      </a:cubicBezTo>
                      <a:cubicBezTo>
                        <a:pt x="878196" y="862254"/>
                        <a:pt x="885043" y="874650"/>
                        <a:pt x="914400" y="859971"/>
                      </a:cubicBezTo>
                      <a:cubicBezTo>
                        <a:pt x="926102" y="854120"/>
                        <a:pt x="936171" y="845457"/>
                        <a:pt x="947057" y="838200"/>
                      </a:cubicBezTo>
                      <a:cubicBezTo>
                        <a:pt x="954314" y="823686"/>
                        <a:pt x="962436" y="809572"/>
                        <a:pt x="968828" y="794657"/>
                      </a:cubicBezTo>
                      <a:cubicBezTo>
                        <a:pt x="976610" y="776500"/>
                        <a:pt x="987147" y="735721"/>
                        <a:pt x="990600" y="718457"/>
                      </a:cubicBezTo>
                      <a:cubicBezTo>
                        <a:pt x="1000929" y="666813"/>
                        <a:pt x="999006" y="636332"/>
                        <a:pt x="1023257" y="587829"/>
                      </a:cubicBezTo>
                      <a:cubicBezTo>
                        <a:pt x="1040857" y="552628"/>
                        <a:pt x="1039094" y="544678"/>
                        <a:pt x="1066800" y="522514"/>
                      </a:cubicBezTo>
                      <a:cubicBezTo>
                        <a:pt x="1093896" y="500837"/>
                        <a:pt x="1168541" y="461700"/>
                        <a:pt x="1186543" y="457200"/>
                      </a:cubicBezTo>
                      <a:lnTo>
                        <a:pt x="1273628" y="435429"/>
                      </a:lnTo>
                      <a:cubicBezTo>
                        <a:pt x="1288142" y="428172"/>
                        <a:pt x="1302256" y="420050"/>
                        <a:pt x="1317171" y="413657"/>
                      </a:cubicBezTo>
                      <a:cubicBezTo>
                        <a:pt x="1327718" y="409137"/>
                        <a:pt x="1339989" y="408675"/>
                        <a:pt x="1349828" y="402771"/>
                      </a:cubicBezTo>
                      <a:cubicBezTo>
                        <a:pt x="1358629" y="397491"/>
                        <a:pt x="1363586" y="387411"/>
                        <a:pt x="1371600" y="381000"/>
                      </a:cubicBezTo>
                      <a:cubicBezTo>
                        <a:pt x="1381816" y="372827"/>
                        <a:pt x="1394041" y="367402"/>
                        <a:pt x="1404257" y="359229"/>
                      </a:cubicBezTo>
                      <a:cubicBezTo>
                        <a:pt x="1412271" y="352818"/>
                        <a:pt x="1416848" y="342047"/>
                        <a:pt x="1426028" y="337457"/>
                      </a:cubicBezTo>
                      <a:cubicBezTo>
                        <a:pt x="1446554" y="327194"/>
                        <a:pt x="1491343" y="315686"/>
                        <a:pt x="1491343" y="315686"/>
                      </a:cubicBezTo>
                      <a:lnTo>
                        <a:pt x="1567543" y="239486"/>
                      </a:lnTo>
                      <a:lnTo>
                        <a:pt x="1589314" y="217714"/>
                      </a:lnTo>
                      <a:lnTo>
                        <a:pt x="1621971" y="185057"/>
                      </a:lnTo>
                      <a:cubicBezTo>
                        <a:pt x="1626904" y="165325"/>
                        <a:pt x="1645795" y="85033"/>
                        <a:pt x="1654628" y="76200"/>
                      </a:cubicBezTo>
                      <a:lnTo>
                        <a:pt x="1676400" y="54429"/>
                      </a:lnTo>
                      <a:lnTo>
                        <a:pt x="1687285" y="21771"/>
                      </a:lnTo>
                    </a:path>
                  </a:pathLst>
                </a:custGeom>
                <a:solidFill>
                  <a:schemeClr val="bg2">
                    <a:lumMod val="60000"/>
                    <a:lumOff val="40000"/>
                  </a:schemeClr>
                </a:solidFill>
                <a:ln w="9525" cap="flat" cmpd="sng" algn="ctr">
                  <a:solidFill>
                    <a:schemeClr val="tx1"/>
                  </a:soli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2000" b="1" i="0" u="none" strike="noStrike" kern="1200" cap="none" spc="0" normalizeH="0" baseline="0" noProof="0">
                    <a:ln>
                      <a:noFill/>
                    </a:ln>
                    <a:solidFill>
                      <a:srgbClr val="000000"/>
                    </a:solidFill>
                    <a:effectLst/>
                    <a:uLnTx/>
                    <a:uFillTx/>
                    <a:latin typeface="Arial Narrow" pitchFamily="34" charset="0"/>
                    <a:ea typeface="宋体"/>
                    <a:cs typeface="+mn-cs"/>
                  </a:endParaRPr>
                </a:p>
              </p:txBody>
            </p:sp>
            <p:sp>
              <p:nvSpPr>
                <p:cNvPr id="30" name="任意多边形 29"/>
                <p:cNvSpPr/>
                <p:nvPr/>
              </p:nvSpPr>
              <p:spPr bwMode="auto">
                <a:xfrm>
                  <a:off x="6500470" y="3143735"/>
                  <a:ext cx="1508399" cy="1194079"/>
                </a:xfrm>
                <a:custGeom>
                  <a:avLst/>
                  <a:gdLst>
                    <a:gd name="connsiteX0" fmla="*/ 0 w 1828800"/>
                    <a:gd name="connsiteY0" fmla="*/ 1099457 h 1099457"/>
                    <a:gd name="connsiteX1" fmla="*/ 10885 w 1828800"/>
                    <a:gd name="connsiteY1" fmla="*/ 1045028 h 1099457"/>
                    <a:gd name="connsiteX2" fmla="*/ 21771 w 1828800"/>
                    <a:gd name="connsiteY2" fmla="*/ 1012371 h 1099457"/>
                    <a:gd name="connsiteX3" fmla="*/ 43543 w 1828800"/>
                    <a:gd name="connsiteY3" fmla="*/ 914400 h 1099457"/>
                    <a:gd name="connsiteX4" fmla="*/ 87085 w 1828800"/>
                    <a:gd name="connsiteY4" fmla="*/ 783771 h 1099457"/>
                    <a:gd name="connsiteX5" fmla="*/ 108857 w 1828800"/>
                    <a:gd name="connsiteY5" fmla="*/ 664028 h 1099457"/>
                    <a:gd name="connsiteX6" fmla="*/ 119743 w 1828800"/>
                    <a:gd name="connsiteY6" fmla="*/ 631371 h 1099457"/>
                    <a:gd name="connsiteX7" fmla="*/ 130628 w 1828800"/>
                    <a:gd name="connsiteY7" fmla="*/ 587828 h 1099457"/>
                    <a:gd name="connsiteX8" fmla="*/ 152400 w 1828800"/>
                    <a:gd name="connsiteY8" fmla="*/ 522514 h 1099457"/>
                    <a:gd name="connsiteX9" fmla="*/ 163285 w 1828800"/>
                    <a:gd name="connsiteY9" fmla="*/ 489857 h 1099457"/>
                    <a:gd name="connsiteX10" fmla="*/ 185057 w 1828800"/>
                    <a:gd name="connsiteY10" fmla="*/ 413657 h 1099457"/>
                    <a:gd name="connsiteX11" fmla="*/ 206828 w 1828800"/>
                    <a:gd name="connsiteY11" fmla="*/ 381000 h 1099457"/>
                    <a:gd name="connsiteX12" fmla="*/ 272143 w 1828800"/>
                    <a:gd name="connsiteY12" fmla="*/ 326571 h 1099457"/>
                    <a:gd name="connsiteX13" fmla="*/ 370114 w 1828800"/>
                    <a:gd name="connsiteY13" fmla="*/ 272143 h 1099457"/>
                    <a:gd name="connsiteX14" fmla="*/ 391885 w 1828800"/>
                    <a:gd name="connsiteY14" fmla="*/ 250371 h 1099457"/>
                    <a:gd name="connsiteX15" fmla="*/ 468085 w 1828800"/>
                    <a:gd name="connsiteY15" fmla="*/ 228600 h 1099457"/>
                    <a:gd name="connsiteX16" fmla="*/ 489857 w 1828800"/>
                    <a:gd name="connsiteY16" fmla="*/ 195943 h 1099457"/>
                    <a:gd name="connsiteX17" fmla="*/ 555171 w 1828800"/>
                    <a:gd name="connsiteY17" fmla="*/ 174171 h 1099457"/>
                    <a:gd name="connsiteX18" fmla="*/ 718457 w 1828800"/>
                    <a:gd name="connsiteY18" fmla="*/ 152400 h 1099457"/>
                    <a:gd name="connsiteX19" fmla="*/ 762000 w 1828800"/>
                    <a:gd name="connsiteY19" fmla="*/ 87086 h 1099457"/>
                    <a:gd name="connsiteX20" fmla="*/ 805543 w 1828800"/>
                    <a:gd name="connsiteY20" fmla="*/ 43543 h 1099457"/>
                    <a:gd name="connsiteX21" fmla="*/ 827314 w 1828800"/>
                    <a:gd name="connsiteY21" fmla="*/ 10886 h 1099457"/>
                    <a:gd name="connsiteX22" fmla="*/ 859971 w 1828800"/>
                    <a:gd name="connsiteY22" fmla="*/ 0 h 1099457"/>
                    <a:gd name="connsiteX23" fmla="*/ 892628 w 1828800"/>
                    <a:gd name="connsiteY23" fmla="*/ 21771 h 1099457"/>
                    <a:gd name="connsiteX24" fmla="*/ 936171 w 1828800"/>
                    <a:gd name="connsiteY24" fmla="*/ 32657 h 1099457"/>
                    <a:gd name="connsiteX25" fmla="*/ 1001485 w 1828800"/>
                    <a:gd name="connsiteY25" fmla="*/ 54428 h 1099457"/>
                    <a:gd name="connsiteX26" fmla="*/ 1066800 w 1828800"/>
                    <a:gd name="connsiteY26" fmla="*/ 76200 h 1099457"/>
                    <a:gd name="connsiteX27" fmla="*/ 1099457 w 1828800"/>
                    <a:gd name="connsiteY27" fmla="*/ 97971 h 1099457"/>
                    <a:gd name="connsiteX28" fmla="*/ 1132114 w 1828800"/>
                    <a:gd name="connsiteY28" fmla="*/ 108857 h 1099457"/>
                    <a:gd name="connsiteX29" fmla="*/ 1186543 w 1828800"/>
                    <a:gd name="connsiteY29" fmla="*/ 152400 h 1099457"/>
                    <a:gd name="connsiteX30" fmla="*/ 1208314 w 1828800"/>
                    <a:gd name="connsiteY30" fmla="*/ 185057 h 1099457"/>
                    <a:gd name="connsiteX31" fmla="*/ 1240971 w 1828800"/>
                    <a:gd name="connsiteY31" fmla="*/ 195943 h 1099457"/>
                    <a:gd name="connsiteX32" fmla="*/ 1262743 w 1828800"/>
                    <a:gd name="connsiteY32" fmla="*/ 217714 h 1099457"/>
                    <a:gd name="connsiteX33" fmla="*/ 1317171 w 1828800"/>
                    <a:gd name="connsiteY33" fmla="*/ 283028 h 1099457"/>
                    <a:gd name="connsiteX34" fmla="*/ 1349828 w 1828800"/>
                    <a:gd name="connsiteY34" fmla="*/ 304800 h 1099457"/>
                    <a:gd name="connsiteX35" fmla="*/ 1415143 w 1828800"/>
                    <a:gd name="connsiteY35" fmla="*/ 381000 h 1099457"/>
                    <a:gd name="connsiteX36" fmla="*/ 1447800 w 1828800"/>
                    <a:gd name="connsiteY36" fmla="*/ 435428 h 1099457"/>
                    <a:gd name="connsiteX37" fmla="*/ 1458685 w 1828800"/>
                    <a:gd name="connsiteY37" fmla="*/ 468086 h 1099457"/>
                    <a:gd name="connsiteX38" fmla="*/ 1491343 w 1828800"/>
                    <a:gd name="connsiteY38" fmla="*/ 478971 h 1099457"/>
                    <a:gd name="connsiteX39" fmla="*/ 1524000 w 1828800"/>
                    <a:gd name="connsiteY39" fmla="*/ 544286 h 1099457"/>
                    <a:gd name="connsiteX40" fmla="*/ 1556657 w 1828800"/>
                    <a:gd name="connsiteY40" fmla="*/ 598714 h 1099457"/>
                    <a:gd name="connsiteX41" fmla="*/ 1567543 w 1828800"/>
                    <a:gd name="connsiteY41" fmla="*/ 642257 h 1099457"/>
                    <a:gd name="connsiteX42" fmla="*/ 1611085 w 1828800"/>
                    <a:gd name="connsiteY42" fmla="*/ 696686 h 1099457"/>
                    <a:gd name="connsiteX43" fmla="*/ 1654628 w 1828800"/>
                    <a:gd name="connsiteY43" fmla="*/ 762000 h 1099457"/>
                    <a:gd name="connsiteX44" fmla="*/ 1665514 w 1828800"/>
                    <a:gd name="connsiteY44" fmla="*/ 794657 h 1099457"/>
                    <a:gd name="connsiteX45" fmla="*/ 1698171 w 1828800"/>
                    <a:gd name="connsiteY45" fmla="*/ 827314 h 1099457"/>
                    <a:gd name="connsiteX46" fmla="*/ 1730828 w 1828800"/>
                    <a:gd name="connsiteY46" fmla="*/ 881743 h 1099457"/>
                    <a:gd name="connsiteX47" fmla="*/ 1774371 w 1828800"/>
                    <a:gd name="connsiteY47" fmla="*/ 947057 h 1099457"/>
                    <a:gd name="connsiteX48" fmla="*/ 1796143 w 1828800"/>
                    <a:gd name="connsiteY48" fmla="*/ 1012371 h 1099457"/>
                    <a:gd name="connsiteX49" fmla="*/ 1828800 w 1828800"/>
                    <a:gd name="connsiteY49" fmla="*/ 1055914 h 1099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828800" h="1099457">
                      <a:moveTo>
                        <a:pt x="0" y="1099457"/>
                      </a:moveTo>
                      <a:cubicBezTo>
                        <a:pt x="3628" y="1081314"/>
                        <a:pt x="6398" y="1062978"/>
                        <a:pt x="10885" y="1045028"/>
                      </a:cubicBezTo>
                      <a:cubicBezTo>
                        <a:pt x="13668" y="1033896"/>
                        <a:pt x="18988" y="1023503"/>
                        <a:pt x="21771" y="1012371"/>
                      </a:cubicBezTo>
                      <a:cubicBezTo>
                        <a:pt x="37312" y="950210"/>
                        <a:pt x="26778" y="970283"/>
                        <a:pt x="43543" y="914400"/>
                      </a:cubicBezTo>
                      <a:cubicBezTo>
                        <a:pt x="43544" y="914396"/>
                        <a:pt x="87084" y="783774"/>
                        <a:pt x="87085" y="783771"/>
                      </a:cubicBezTo>
                      <a:cubicBezTo>
                        <a:pt x="91938" y="754657"/>
                        <a:pt x="101250" y="694455"/>
                        <a:pt x="108857" y="664028"/>
                      </a:cubicBezTo>
                      <a:cubicBezTo>
                        <a:pt x="111640" y="652896"/>
                        <a:pt x="116591" y="642404"/>
                        <a:pt x="119743" y="631371"/>
                      </a:cubicBezTo>
                      <a:cubicBezTo>
                        <a:pt x="123853" y="616986"/>
                        <a:pt x="126329" y="602158"/>
                        <a:pt x="130628" y="587828"/>
                      </a:cubicBezTo>
                      <a:cubicBezTo>
                        <a:pt x="137222" y="565847"/>
                        <a:pt x="145143" y="544285"/>
                        <a:pt x="152400" y="522514"/>
                      </a:cubicBezTo>
                      <a:cubicBezTo>
                        <a:pt x="156029" y="511628"/>
                        <a:pt x="160502" y="500989"/>
                        <a:pt x="163285" y="489857"/>
                      </a:cubicBezTo>
                      <a:cubicBezTo>
                        <a:pt x="166773" y="475904"/>
                        <a:pt x="177248" y="429275"/>
                        <a:pt x="185057" y="413657"/>
                      </a:cubicBezTo>
                      <a:cubicBezTo>
                        <a:pt x="190908" y="401955"/>
                        <a:pt x="198655" y="391216"/>
                        <a:pt x="206828" y="381000"/>
                      </a:cubicBezTo>
                      <a:cubicBezTo>
                        <a:pt x="223040" y="360735"/>
                        <a:pt x="252896" y="340044"/>
                        <a:pt x="272143" y="326571"/>
                      </a:cubicBezTo>
                      <a:cubicBezTo>
                        <a:pt x="340200" y="278931"/>
                        <a:pt x="315618" y="290307"/>
                        <a:pt x="370114" y="272143"/>
                      </a:cubicBezTo>
                      <a:cubicBezTo>
                        <a:pt x="377371" y="264886"/>
                        <a:pt x="383084" y="255651"/>
                        <a:pt x="391885" y="250371"/>
                      </a:cubicBezTo>
                      <a:cubicBezTo>
                        <a:pt x="403035" y="243681"/>
                        <a:pt x="459958" y="230632"/>
                        <a:pt x="468085" y="228600"/>
                      </a:cubicBezTo>
                      <a:cubicBezTo>
                        <a:pt x="475342" y="217714"/>
                        <a:pt x="478763" y="202877"/>
                        <a:pt x="489857" y="195943"/>
                      </a:cubicBezTo>
                      <a:cubicBezTo>
                        <a:pt x="509318" y="183780"/>
                        <a:pt x="533400" y="181428"/>
                        <a:pt x="555171" y="174171"/>
                      </a:cubicBezTo>
                      <a:cubicBezTo>
                        <a:pt x="629274" y="149470"/>
                        <a:pt x="576416" y="164237"/>
                        <a:pt x="718457" y="152400"/>
                      </a:cubicBezTo>
                      <a:cubicBezTo>
                        <a:pt x="732971" y="130629"/>
                        <a:pt x="743498" y="105588"/>
                        <a:pt x="762000" y="87086"/>
                      </a:cubicBezTo>
                      <a:cubicBezTo>
                        <a:pt x="776514" y="72572"/>
                        <a:pt x="794157" y="60622"/>
                        <a:pt x="805543" y="43543"/>
                      </a:cubicBezTo>
                      <a:cubicBezTo>
                        <a:pt x="812800" y="32657"/>
                        <a:pt x="817098" y="19059"/>
                        <a:pt x="827314" y="10886"/>
                      </a:cubicBezTo>
                      <a:cubicBezTo>
                        <a:pt x="836274" y="3718"/>
                        <a:pt x="849085" y="3629"/>
                        <a:pt x="859971" y="0"/>
                      </a:cubicBezTo>
                      <a:cubicBezTo>
                        <a:pt x="870857" y="7257"/>
                        <a:pt x="880603" y="16617"/>
                        <a:pt x="892628" y="21771"/>
                      </a:cubicBezTo>
                      <a:cubicBezTo>
                        <a:pt x="906379" y="27664"/>
                        <a:pt x="921841" y="28358"/>
                        <a:pt x="936171" y="32657"/>
                      </a:cubicBezTo>
                      <a:cubicBezTo>
                        <a:pt x="958152" y="39251"/>
                        <a:pt x="979714" y="47171"/>
                        <a:pt x="1001485" y="54428"/>
                      </a:cubicBezTo>
                      <a:cubicBezTo>
                        <a:pt x="1001486" y="54428"/>
                        <a:pt x="1066799" y="76199"/>
                        <a:pt x="1066800" y="76200"/>
                      </a:cubicBezTo>
                      <a:cubicBezTo>
                        <a:pt x="1077686" y="83457"/>
                        <a:pt x="1087755" y="92120"/>
                        <a:pt x="1099457" y="97971"/>
                      </a:cubicBezTo>
                      <a:cubicBezTo>
                        <a:pt x="1109720" y="103103"/>
                        <a:pt x="1121851" y="103725"/>
                        <a:pt x="1132114" y="108857"/>
                      </a:cubicBezTo>
                      <a:cubicBezTo>
                        <a:pt x="1150975" y="118287"/>
                        <a:pt x="1173043" y="135524"/>
                        <a:pt x="1186543" y="152400"/>
                      </a:cubicBezTo>
                      <a:cubicBezTo>
                        <a:pt x="1194716" y="162616"/>
                        <a:pt x="1198098" y="176884"/>
                        <a:pt x="1208314" y="185057"/>
                      </a:cubicBezTo>
                      <a:cubicBezTo>
                        <a:pt x="1217274" y="192225"/>
                        <a:pt x="1230085" y="192314"/>
                        <a:pt x="1240971" y="195943"/>
                      </a:cubicBezTo>
                      <a:cubicBezTo>
                        <a:pt x="1248228" y="203200"/>
                        <a:pt x="1256332" y="209700"/>
                        <a:pt x="1262743" y="217714"/>
                      </a:cubicBezTo>
                      <a:cubicBezTo>
                        <a:pt x="1296998" y="260532"/>
                        <a:pt x="1270622" y="244236"/>
                        <a:pt x="1317171" y="283028"/>
                      </a:cubicBezTo>
                      <a:cubicBezTo>
                        <a:pt x="1327222" y="291404"/>
                        <a:pt x="1339895" y="296286"/>
                        <a:pt x="1349828" y="304800"/>
                      </a:cubicBezTo>
                      <a:cubicBezTo>
                        <a:pt x="1390890" y="339996"/>
                        <a:pt x="1389463" y="342481"/>
                        <a:pt x="1415143" y="381000"/>
                      </a:cubicBezTo>
                      <a:cubicBezTo>
                        <a:pt x="1445979" y="473515"/>
                        <a:pt x="1402972" y="360713"/>
                        <a:pt x="1447800" y="435428"/>
                      </a:cubicBezTo>
                      <a:cubicBezTo>
                        <a:pt x="1453704" y="445268"/>
                        <a:pt x="1450571" y="459972"/>
                        <a:pt x="1458685" y="468086"/>
                      </a:cubicBezTo>
                      <a:cubicBezTo>
                        <a:pt x="1466799" y="476200"/>
                        <a:pt x="1480457" y="475343"/>
                        <a:pt x="1491343" y="478971"/>
                      </a:cubicBezTo>
                      <a:cubicBezTo>
                        <a:pt x="1518702" y="561054"/>
                        <a:pt x="1481796" y="459877"/>
                        <a:pt x="1524000" y="544286"/>
                      </a:cubicBezTo>
                      <a:cubicBezTo>
                        <a:pt x="1552262" y="600810"/>
                        <a:pt x="1514131" y="556190"/>
                        <a:pt x="1556657" y="598714"/>
                      </a:cubicBezTo>
                      <a:cubicBezTo>
                        <a:pt x="1560286" y="613228"/>
                        <a:pt x="1561650" y="628506"/>
                        <a:pt x="1567543" y="642257"/>
                      </a:cubicBezTo>
                      <a:cubicBezTo>
                        <a:pt x="1585301" y="683692"/>
                        <a:pt x="1587677" y="665476"/>
                        <a:pt x="1611085" y="696686"/>
                      </a:cubicBezTo>
                      <a:cubicBezTo>
                        <a:pt x="1626784" y="717619"/>
                        <a:pt x="1646353" y="737177"/>
                        <a:pt x="1654628" y="762000"/>
                      </a:cubicBezTo>
                      <a:cubicBezTo>
                        <a:pt x="1658257" y="772886"/>
                        <a:pt x="1659149" y="785110"/>
                        <a:pt x="1665514" y="794657"/>
                      </a:cubicBezTo>
                      <a:cubicBezTo>
                        <a:pt x="1674053" y="807466"/>
                        <a:pt x="1687285" y="816428"/>
                        <a:pt x="1698171" y="827314"/>
                      </a:cubicBezTo>
                      <a:cubicBezTo>
                        <a:pt x="1729009" y="919826"/>
                        <a:pt x="1686001" y="807030"/>
                        <a:pt x="1730828" y="881743"/>
                      </a:cubicBezTo>
                      <a:cubicBezTo>
                        <a:pt x="1778087" y="960510"/>
                        <a:pt x="1691332" y="864018"/>
                        <a:pt x="1774371" y="947057"/>
                      </a:cubicBezTo>
                      <a:cubicBezTo>
                        <a:pt x="1781628" y="968828"/>
                        <a:pt x="1779916" y="996143"/>
                        <a:pt x="1796143" y="1012371"/>
                      </a:cubicBezTo>
                      <a:cubicBezTo>
                        <a:pt x="1823651" y="1039880"/>
                        <a:pt x="1813324" y="1024963"/>
                        <a:pt x="1828800" y="1055914"/>
                      </a:cubicBezTo>
                    </a:path>
                  </a:pathLst>
                </a:custGeom>
                <a:solidFill>
                  <a:schemeClr val="bg2">
                    <a:lumMod val="60000"/>
                    <a:lumOff val="40000"/>
                  </a:schemeClr>
                </a:solidFill>
                <a:ln w="9525" cap="flat" cmpd="sng" algn="ctr">
                  <a:solidFill>
                    <a:schemeClr val="tx1"/>
                  </a:soli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2000" b="1" i="0" u="none" strike="noStrike" kern="1200" cap="none" spc="0" normalizeH="0" baseline="0" noProof="0">
                    <a:ln>
                      <a:noFill/>
                    </a:ln>
                    <a:solidFill>
                      <a:srgbClr val="000000"/>
                    </a:solidFill>
                    <a:effectLst/>
                    <a:uLnTx/>
                    <a:uFillTx/>
                    <a:latin typeface="Arial Narrow" pitchFamily="34" charset="0"/>
                    <a:ea typeface="宋体"/>
                    <a:cs typeface="+mn-cs"/>
                  </a:endParaRPr>
                </a:p>
              </p:txBody>
            </p:sp>
            <p:cxnSp>
              <p:nvCxnSpPr>
                <p:cNvPr id="303124" name="直接连接符 31"/>
                <p:cNvCxnSpPr>
                  <a:cxnSpLocks noChangeShapeType="1"/>
                  <a:stCxn id="29" idx="11"/>
                  <a:endCxn id="30" idx="28"/>
                </p:cNvCxnSpPr>
                <p:nvPr/>
              </p:nvCxnSpPr>
              <p:spPr bwMode="auto">
                <a:xfrm>
                  <a:off x="6657988" y="1928117"/>
                  <a:ext cx="776594" cy="1333419"/>
                </a:xfrm>
                <a:prstGeom prst="line">
                  <a:avLst/>
                </a:prstGeom>
                <a:noFill/>
                <a:ln w="19050" algn="ctr">
                  <a:solidFill>
                    <a:srgbClr val="0000FF"/>
                  </a:solidFill>
                  <a:round/>
                  <a:headEnd/>
                  <a:tailEnd/>
                </a:ln>
                <a:extLst>
                  <a:ext uri="{909E8E84-426E-40DD-AFC4-6F175D3DCCD1}">
                    <a14:hiddenFill xmlns:a14="http://schemas.microsoft.com/office/drawing/2010/main">
                      <a:noFill/>
                    </a14:hiddenFill>
                  </a:ext>
                </a:extLst>
              </p:spPr>
            </p:cxnSp>
            <p:cxnSp>
              <p:nvCxnSpPr>
                <p:cNvPr id="303125" name="直接连接符 33"/>
                <p:cNvCxnSpPr>
                  <a:cxnSpLocks noChangeShapeType="1"/>
                  <a:stCxn id="29" idx="26"/>
                  <a:endCxn id="30" idx="11"/>
                </p:cNvCxnSpPr>
                <p:nvPr/>
              </p:nvCxnSpPr>
              <p:spPr bwMode="auto">
                <a:xfrm flipH="1">
                  <a:off x="6671416" y="2080517"/>
                  <a:ext cx="726800" cy="1476740"/>
                </a:xfrm>
                <a:prstGeom prst="line">
                  <a:avLst/>
                </a:prstGeom>
                <a:noFill/>
                <a:ln w="19050" algn="ctr">
                  <a:solidFill>
                    <a:srgbClr val="FF0000"/>
                  </a:solidFill>
                  <a:round/>
                  <a:headEnd/>
                  <a:tailEnd/>
                </a:ln>
                <a:extLst>
                  <a:ext uri="{909E8E84-426E-40DD-AFC4-6F175D3DCCD1}">
                    <a14:hiddenFill xmlns:a14="http://schemas.microsoft.com/office/drawing/2010/main">
                      <a:noFill/>
                    </a14:hiddenFill>
                  </a:ext>
                </a:extLst>
              </p:spPr>
            </p:cxnSp>
            <p:cxnSp>
              <p:nvCxnSpPr>
                <p:cNvPr id="303126" name="直接连接符 35"/>
                <p:cNvCxnSpPr>
                  <a:cxnSpLocks noChangeShapeType="1"/>
                </p:cNvCxnSpPr>
                <p:nvPr/>
              </p:nvCxnSpPr>
              <p:spPr bwMode="auto">
                <a:xfrm>
                  <a:off x="6426801" y="2683461"/>
                  <a:ext cx="1500198" cy="1588"/>
                </a:xfrm>
                <a:prstGeom prst="line">
                  <a:avLst/>
                </a:prstGeom>
                <a:noFill/>
                <a:ln w="19050" algn="ctr">
                  <a:solidFill>
                    <a:schemeClr val="tx2"/>
                  </a:solidFill>
                  <a:prstDash val="dash"/>
                  <a:round/>
                  <a:headEnd/>
                  <a:tailEnd/>
                </a:ln>
                <a:extLst>
                  <a:ext uri="{909E8E84-426E-40DD-AFC4-6F175D3DCCD1}">
                    <a14:hiddenFill xmlns:a14="http://schemas.microsoft.com/office/drawing/2010/main">
                      <a:noFill/>
                    </a14:hiddenFill>
                  </a:ext>
                </a:extLst>
              </p:spPr>
            </p:cxnSp>
            <p:sp>
              <p:nvSpPr>
                <p:cNvPr id="303127" name="TextBox 36"/>
                <p:cNvSpPr txBox="1">
                  <a:spLocks noChangeArrowheads="1"/>
                </p:cNvSpPr>
                <p:nvPr/>
              </p:nvSpPr>
              <p:spPr bwMode="auto">
                <a:xfrm>
                  <a:off x="5955858" y="2478534"/>
                  <a:ext cx="57150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000" b="0" i="1" u="none" strike="noStrike" kern="1200" cap="none" spc="0" normalizeH="0" baseline="0" noProof="0" smtClean="0">
                      <a:ln>
                        <a:noFill/>
                      </a:ln>
                      <a:solidFill>
                        <a:srgbClr val="000000"/>
                      </a:solidFill>
                      <a:effectLst/>
                      <a:uLnTx/>
                      <a:uFillTx/>
                      <a:latin typeface="Arial" pitchFamily="34" charset="0"/>
                      <a:ea typeface="宋体" pitchFamily="2" charset="-122"/>
                      <a:cs typeface="+mn-cs"/>
                    </a:rPr>
                    <a:t>E</a:t>
                  </a:r>
                  <a:r>
                    <a:rPr kumimoji="0" lang="en-US" altLang="zh-CN" sz="2000" b="0" i="1" u="none" strike="noStrike" kern="1200" cap="none" spc="0" normalizeH="0" baseline="-25000" noProof="0" smtClean="0">
                      <a:ln>
                        <a:noFill/>
                      </a:ln>
                      <a:solidFill>
                        <a:srgbClr val="000000"/>
                      </a:solidFill>
                      <a:effectLst/>
                      <a:uLnTx/>
                      <a:uFillTx/>
                      <a:latin typeface="Arial" pitchFamily="34" charset="0"/>
                      <a:ea typeface="宋体" pitchFamily="2" charset="-122"/>
                      <a:cs typeface="+mn-cs"/>
                    </a:rPr>
                    <a:t>F</a:t>
                  </a:r>
                  <a:endParaRPr kumimoji="0" lang="zh-CN" altLang="en-US" sz="2000" b="0" i="1" u="none" strike="noStrike" kern="1200" cap="none" spc="0" normalizeH="0" baseline="-25000" noProof="0" smtClean="0">
                    <a:ln>
                      <a:noFill/>
                    </a:ln>
                    <a:solidFill>
                      <a:srgbClr val="000000"/>
                    </a:solidFill>
                    <a:effectLst/>
                    <a:uLnTx/>
                    <a:uFillTx/>
                    <a:latin typeface="Arial" pitchFamily="34" charset="0"/>
                    <a:ea typeface="宋体" pitchFamily="2" charset="-122"/>
                    <a:cs typeface="+mn-cs"/>
                  </a:endParaRPr>
                </a:p>
              </p:txBody>
            </p:sp>
          </p:grpSp>
          <p:sp>
            <p:nvSpPr>
              <p:cNvPr id="303119" name="矩形 26"/>
              <p:cNvSpPr>
                <a:spLocks noChangeArrowheads="1"/>
              </p:cNvSpPr>
              <p:nvPr/>
            </p:nvSpPr>
            <p:spPr bwMode="auto">
              <a:xfrm>
                <a:off x="5995769" y="4599364"/>
                <a:ext cx="2362414" cy="461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2400" b="1" i="0" u="none" strike="noStrike" kern="1200" cap="none" spc="0" normalizeH="0" baseline="0" noProof="0" smtClean="0">
                    <a:ln>
                      <a:noFill/>
                    </a:ln>
                    <a:solidFill>
                      <a:srgbClr val="000000"/>
                    </a:solidFill>
                    <a:effectLst/>
                    <a:uLnTx/>
                    <a:uFillTx/>
                    <a:latin typeface="Arial"/>
                    <a:ea typeface="宋体"/>
                    <a:cs typeface="+mn-cs"/>
                  </a:rPr>
                  <a:t>Bi</a:t>
                </a:r>
                <a:r>
                  <a:rPr kumimoji="0" lang="en-US" altLang="zh-CN" sz="2400" b="1" i="0" u="none" strike="noStrike" kern="1200" cap="none" spc="0" normalizeH="0" baseline="-25000" noProof="0" smtClean="0">
                    <a:ln>
                      <a:noFill/>
                    </a:ln>
                    <a:solidFill>
                      <a:srgbClr val="000000"/>
                    </a:solidFill>
                    <a:effectLst/>
                    <a:uLnTx/>
                    <a:uFillTx/>
                    <a:latin typeface="Arial"/>
                    <a:ea typeface="宋体"/>
                    <a:cs typeface="+mn-cs"/>
                  </a:rPr>
                  <a:t>2</a:t>
                </a:r>
                <a:r>
                  <a:rPr kumimoji="0" lang="en-US" altLang="zh-CN" sz="2400" b="1" i="0" u="none" strike="noStrike" kern="1200" cap="none" spc="0" normalizeH="0" baseline="0" noProof="0" smtClean="0">
                    <a:ln>
                      <a:noFill/>
                    </a:ln>
                    <a:solidFill>
                      <a:srgbClr val="000000"/>
                    </a:solidFill>
                    <a:effectLst/>
                    <a:uLnTx/>
                    <a:uFillTx/>
                    <a:latin typeface="Arial"/>
                    <a:ea typeface="宋体"/>
                    <a:cs typeface="+mn-cs"/>
                  </a:rPr>
                  <a:t>Te</a:t>
                </a:r>
                <a:r>
                  <a:rPr kumimoji="0" lang="en-US" altLang="zh-CN" sz="2400" b="1" i="0" u="none" strike="noStrike" kern="1200" cap="none" spc="0" normalizeH="0" baseline="-25000" noProof="0" smtClean="0">
                    <a:ln>
                      <a:noFill/>
                    </a:ln>
                    <a:solidFill>
                      <a:srgbClr val="000000"/>
                    </a:solidFill>
                    <a:effectLst/>
                    <a:uLnTx/>
                    <a:uFillTx/>
                    <a:latin typeface="Arial"/>
                    <a:ea typeface="宋体"/>
                    <a:cs typeface="+mn-cs"/>
                  </a:rPr>
                  <a:t>3</a:t>
                </a:r>
                <a:r>
                  <a:rPr kumimoji="0" lang="en-US" altLang="zh-CN" sz="2400" b="1" i="0" u="none" strike="noStrike" kern="1200" cap="none" spc="0" normalizeH="0" baseline="0" noProof="0" smtClean="0">
                    <a:ln>
                      <a:noFill/>
                    </a:ln>
                    <a:solidFill>
                      <a:srgbClr val="000000"/>
                    </a:solidFill>
                    <a:effectLst/>
                    <a:uLnTx/>
                    <a:uFillTx/>
                    <a:latin typeface="Arial"/>
                    <a:ea typeface="宋体"/>
                    <a:cs typeface="+mn-cs"/>
                  </a:rPr>
                  <a:t> + Sb</a:t>
                </a:r>
                <a:r>
                  <a:rPr kumimoji="0" lang="en-US" altLang="zh-CN" sz="2400" b="1" i="0" u="none" strike="noStrike" kern="1200" cap="none" spc="0" normalizeH="0" baseline="-25000" noProof="0" smtClean="0">
                    <a:ln>
                      <a:noFill/>
                    </a:ln>
                    <a:solidFill>
                      <a:srgbClr val="000000"/>
                    </a:solidFill>
                    <a:effectLst/>
                    <a:uLnTx/>
                    <a:uFillTx/>
                    <a:latin typeface="Arial"/>
                    <a:ea typeface="宋体"/>
                    <a:cs typeface="+mn-cs"/>
                  </a:rPr>
                  <a:t>2</a:t>
                </a:r>
                <a:r>
                  <a:rPr kumimoji="0" lang="en-US" altLang="zh-CN" sz="2400" b="1" i="0" u="none" strike="noStrike" kern="1200" cap="none" spc="0" normalizeH="0" baseline="0" noProof="0" smtClean="0">
                    <a:ln>
                      <a:noFill/>
                    </a:ln>
                    <a:solidFill>
                      <a:srgbClr val="000000"/>
                    </a:solidFill>
                    <a:effectLst/>
                    <a:uLnTx/>
                    <a:uFillTx/>
                    <a:latin typeface="Arial"/>
                    <a:ea typeface="宋体"/>
                    <a:cs typeface="+mn-cs"/>
                  </a:rPr>
                  <a:t>Te</a:t>
                </a:r>
                <a:r>
                  <a:rPr kumimoji="0" lang="en-US" altLang="zh-CN" sz="2400" b="1" i="0" u="none" strike="noStrike" kern="1200" cap="none" spc="0" normalizeH="0" baseline="-25000" noProof="0" smtClean="0">
                    <a:ln>
                      <a:noFill/>
                    </a:ln>
                    <a:solidFill>
                      <a:srgbClr val="000000"/>
                    </a:solidFill>
                    <a:effectLst/>
                    <a:uLnTx/>
                    <a:uFillTx/>
                    <a:latin typeface="Arial"/>
                    <a:ea typeface="宋体"/>
                    <a:cs typeface="+mn-cs"/>
                  </a:rPr>
                  <a:t>3</a:t>
                </a:r>
                <a:endParaRPr kumimoji="0" lang="en-US" altLang="zh-CN" sz="2400" b="1" i="0" u="none" strike="noStrike" kern="1200" cap="none" spc="0" normalizeH="0" baseline="0" noProof="0" smtClean="0">
                  <a:ln>
                    <a:noFill/>
                  </a:ln>
                  <a:solidFill>
                    <a:srgbClr val="000000"/>
                  </a:solidFill>
                  <a:effectLst/>
                  <a:uLnTx/>
                  <a:uFillTx/>
                  <a:latin typeface="Arial"/>
                  <a:ea typeface="宋体"/>
                  <a:cs typeface="+mn-cs"/>
                </a:endParaRPr>
              </a:p>
            </p:txBody>
          </p:sp>
        </p:grpSp>
        <p:sp>
          <p:nvSpPr>
            <p:cNvPr id="303116" name="右箭头 1"/>
            <p:cNvSpPr>
              <a:spLocks noChangeArrowheads="1"/>
            </p:cNvSpPr>
            <p:nvPr/>
          </p:nvSpPr>
          <p:spPr bwMode="auto">
            <a:xfrm>
              <a:off x="5867686" y="5757261"/>
              <a:ext cx="373917" cy="431800"/>
            </a:xfrm>
            <a:prstGeom prst="rightArrow">
              <a:avLst>
                <a:gd name="adj1" fmla="val 50000"/>
                <a:gd name="adj2" fmla="val 50000"/>
              </a:avLst>
            </a:prstGeom>
            <a:noFill/>
            <a:ln w="9525" algn="ctr">
              <a:solidFill>
                <a:srgbClr val="FFFF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2000" b="1" i="0" u="none" strike="noStrike" kern="1200" cap="none" spc="0" normalizeH="0" baseline="0" noProof="0" smtClean="0">
                <a:ln>
                  <a:noFill/>
                </a:ln>
                <a:solidFill>
                  <a:srgbClr val="000000"/>
                </a:solidFill>
                <a:effectLst/>
                <a:uLnTx/>
                <a:uFillTx/>
                <a:latin typeface="Arial Narrow" pitchFamily="34" charset="0"/>
                <a:ea typeface="宋体"/>
                <a:cs typeface="+mn-cs"/>
              </a:endParaRPr>
            </a:p>
          </p:txBody>
        </p:sp>
        <p:sp>
          <p:nvSpPr>
            <p:cNvPr id="303117" name="TextBox 2"/>
            <p:cNvSpPr txBox="1">
              <a:spLocks noChangeArrowheads="1"/>
            </p:cNvSpPr>
            <p:nvPr/>
          </p:nvSpPr>
          <p:spPr bwMode="auto">
            <a:xfrm>
              <a:off x="6253660" y="5510867"/>
              <a:ext cx="2814213" cy="954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marL="285750" marR="0" lvl="0" indent="-285750" algn="l" defTabSz="914400" rtl="0" eaLnBrk="1" fontAlgn="base" latinLnBrk="0" hangingPunct="1">
                <a:lnSpc>
                  <a:spcPct val="100000"/>
                </a:lnSpc>
                <a:spcBef>
                  <a:spcPct val="0"/>
                </a:spcBef>
                <a:spcAft>
                  <a:spcPct val="0"/>
                </a:spcAft>
                <a:buClrTx/>
                <a:buSzTx/>
                <a:buFontTx/>
                <a:buChar char="•"/>
                <a:tabLst/>
                <a:defRPr/>
              </a:pPr>
              <a:r>
                <a:rPr kumimoji="0" lang="en-US" altLang="zh-CN" sz="2800" b="1" i="0" u="none" strike="noStrike" kern="1200" cap="none" spc="0" normalizeH="0" baseline="0" noProof="0" dirty="0" smtClean="0">
                  <a:ln>
                    <a:noFill/>
                  </a:ln>
                  <a:solidFill>
                    <a:srgbClr val="FFFF00"/>
                  </a:solidFill>
                  <a:effectLst/>
                  <a:uLnTx/>
                  <a:uFillTx/>
                  <a:latin typeface="Calibri" pitchFamily="34" charset="0"/>
                  <a:ea typeface="宋体" pitchFamily="2" charset="-122"/>
                  <a:cs typeface="+mn-cs"/>
                </a:rPr>
                <a:t>DP</a:t>
              </a:r>
              <a:r>
                <a:rPr kumimoji="0" lang="en-US" altLang="zh-CN" sz="2800" b="1" i="0" u="none" strike="noStrike" kern="1200" cap="none" spc="0" normalizeH="0" baseline="-25000" noProof="0" dirty="0" smtClean="0">
                  <a:ln>
                    <a:noFill/>
                  </a:ln>
                  <a:solidFill>
                    <a:srgbClr val="FFFF00"/>
                  </a:solidFill>
                  <a:effectLst/>
                  <a:uLnTx/>
                  <a:uFillTx/>
                  <a:latin typeface="Calibri" pitchFamily="34" charset="0"/>
                  <a:ea typeface="宋体" pitchFamily="2" charset="-122"/>
                  <a:cs typeface="+mn-cs"/>
                </a:rPr>
                <a:t> </a:t>
              </a:r>
              <a:r>
                <a:rPr kumimoji="0" lang="en-US" altLang="zh-CN" sz="2800" b="1" i="0" u="none" strike="noStrike" kern="1200" cap="none" spc="0" normalizeH="0" baseline="0" noProof="0" dirty="0" smtClean="0">
                  <a:ln>
                    <a:noFill/>
                  </a:ln>
                  <a:solidFill>
                    <a:srgbClr val="FFFF00"/>
                  </a:solidFill>
                  <a:effectLst/>
                  <a:uLnTx/>
                  <a:uFillTx/>
                  <a:latin typeface="Calibri" pitchFamily="34" charset="0"/>
                  <a:ea typeface="宋体" pitchFamily="2" charset="-122"/>
                  <a:cs typeface="+mn-cs"/>
                </a:rPr>
                <a:t>at gap</a:t>
              </a:r>
            </a:p>
            <a:p>
              <a:pPr marL="285750" marR="0" lvl="0" indent="-285750" algn="l" defTabSz="914400" rtl="0" eaLnBrk="1" fontAlgn="base" latinLnBrk="0" hangingPunct="1">
                <a:lnSpc>
                  <a:spcPct val="100000"/>
                </a:lnSpc>
                <a:spcBef>
                  <a:spcPct val="0"/>
                </a:spcBef>
                <a:spcAft>
                  <a:spcPct val="0"/>
                </a:spcAft>
                <a:buClrTx/>
                <a:buSzTx/>
                <a:buFontTx/>
                <a:buChar char="•"/>
                <a:tabLst/>
                <a:defRPr/>
              </a:pPr>
              <a:r>
                <a:rPr kumimoji="0" lang="en-US" altLang="zh-CN" sz="2800" b="1" i="0" u="none" strike="noStrike" kern="1200" cap="none" spc="0" normalizeH="0" baseline="0" noProof="0" dirty="0" smtClean="0">
                  <a:ln>
                    <a:noFill/>
                  </a:ln>
                  <a:solidFill>
                    <a:srgbClr val="FFFF00"/>
                  </a:solidFill>
                  <a:effectLst/>
                  <a:uLnTx/>
                  <a:uFillTx/>
                  <a:latin typeface="Calibri" pitchFamily="34" charset="0"/>
                  <a:ea typeface="宋体" pitchFamily="2" charset="-122"/>
                  <a:cs typeface="+mn-cs"/>
                </a:rPr>
                <a:t>Bulk insulating</a:t>
              </a:r>
              <a:endParaRPr kumimoji="0" lang="zh-CN" altLang="en-US" sz="2800" b="1" i="0" u="none" strike="noStrike" kern="1200" cap="none" spc="0" normalizeH="0" baseline="0" noProof="0" dirty="0" smtClean="0">
                <a:ln>
                  <a:noFill/>
                </a:ln>
                <a:solidFill>
                  <a:srgbClr val="FFFF00"/>
                </a:solidFill>
                <a:effectLst/>
                <a:uLnTx/>
                <a:uFillTx/>
                <a:latin typeface="Calibri" pitchFamily="34" charset="0"/>
                <a:ea typeface="宋体" pitchFamily="2" charset="-122"/>
                <a:cs typeface="+mn-cs"/>
              </a:endParaRPr>
            </a:p>
          </p:txBody>
        </p:sp>
      </p:grpSp>
    </p:spTree>
    <p:extLst>
      <p:ext uri="{BB962C8B-B14F-4D97-AF65-F5344CB8AC3E}">
        <p14:creationId xmlns:p14="http://schemas.microsoft.com/office/powerpoint/2010/main" val="19891993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4131" name="TextBox 4"/>
          <p:cNvSpPr txBox="1">
            <a:spLocks noChangeArrowheads="1"/>
          </p:cNvSpPr>
          <p:nvPr/>
        </p:nvSpPr>
        <p:spPr bwMode="auto">
          <a:xfrm>
            <a:off x="2915816" y="6372036"/>
            <a:ext cx="60674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CN" sz="1800" b="1" i="1" u="none" strike="noStrike" kern="1200" cap="none" spc="0" normalizeH="0" baseline="0" noProof="0" dirty="0" smtClean="0">
                <a:ln>
                  <a:noFill/>
                </a:ln>
                <a:solidFill>
                  <a:srgbClr val="FFFFFF"/>
                </a:solidFill>
                <a:effectLst/>
                <a:uLnTx/>
                <a:uFillTx/>
                <a:latin typeface="Calibri" pitchFamily="34" charset="0"/>
                <a:ea typeface="宋体" pitchFamily="2" charset="-122"/>
                <a:cs typeface="Times New Roman" pitchFamily="18" charset="0"/>
              </a:rPr>
              <a:t>J. S. Zhang et al., </a:t>
            </a:r>
            <a:r>
              <a:rPr kumimoji="0" lang="fr-FR" altLang="zh-CN" sz="1800" b="1" i="1" u="none" strike="noStrike" kern="1200" cap="none" spc="0" normalizeH="0" baseline="0" noProof="0" dirty="0" smtClean="0">
                <a:ln>
                  <a:noFill/>
                </a:ln>
                <a:solidFill>
                  <a:srgbClr val="FFFFFF"/>
                </a:solidFill>
                <a:effectLst/>
                <a:uLnTx/>
                <a:uFillTx/>
                <a:latin typeface="Calibri" pitchFamily="34" charset="0"/>
                <a:ea typeface="宋体" pitchFamily="2" charset="-122"/>
                <a:cs typeface="Times New Roman" pitchFamily="18" charset="0"/>
              </a:rPr>
              <a:t>Nat. Commun. 2, 574 (2011)</a:t>
            </a:r>
            <a:endParaRPr kumimoji="0" lang="zh-CN" altLang="en-US" sz="1800" b="1" i="1" u="none" strike="noStrike" kern="1200" cap="none" spc="0" normalizeH="0" baseline="0" noProof="0" dirty="0" smtClean="0">
              <a:ln>
                <a:noFill/>
              </a:ln>
              <a:solidFill>
                <a:srgbClr val="FFFFFF"/>
              </a:solidFill>
              <a:effectLst/>
              <a:uLnTx/>
              <a:uFillTx/>
              <a:latin typeface="Calibri" pitchFamily="34" charset="0"/>
              <a:ea typeface="宋体" pitchFamily="2" charset="-122"/>
              <a:cs typeface="Times New Roman" pitchFamily="18" charset="0"/>
            </a:endParaRPr>
          </a:p>
        </p:txBody>
      </p:sp>
      <p:sp>
        <p:nvSpPr>
          <p:cNvPr id="304132" name="Title 1"/>
          <p:cNvSpPr>
            <a:spLocks/>
          </p:cNvSpPr>
          <p:nvPr/>
        </p:nvSpPr>
        <p:spPr bwMode="auto">
          <a:xfrm>
            <a:off x="359395" y="6896"/>
            <a:ext cx="795655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3200" b="1" i="0" u="none" strike="noStrike" kern="1200" cap="none" spc="0" normalizeH="0" baseline="0" noProof="0" dirty="0" smtClean="0">
                <a:ln>
                  <a:noFill/>
                </a:ln>
                <a:solidFill>
                  <a:srgbClr val="FFFF00"/>
                </a:solidFill>
                <a:effectLst/>
                <a:uLnTx/>
                <a:uFillTx/>
                <a:latin typeface="Calibri" pitchFamily="34" charset="0"/>
                <a:ea typeface="宋体" panose="02010600030101010101" pitchFamily="2" charset="-122"/>
                <a:cs typeface="Arial" pitchFamily="34" charset="0"/>
              </a:rPr>
              <a:t>Band engineering of (Bi</a:t>
            </a:r>
            <a:r>
              <a:rPr kumimoji="0" lang="en-US" altLang="zh-CN" sz="3200" b="1" i="0" u="none" strike="noStrike" kern="1200" cap="none" spc="0" normalizeH="0" baseline="-25000" noProof="0" dirty="0" smtClean="0">
                <a:ln>
                  <a:noFill/>
                </a:ln>
                <a:solidFill>
                  <a:srgbClr val="FFFF00"/>
                </a:solidFill>
                <a:effectLst/>
                <a:uLnTx/>
                <a:uFillTx/>
                <a:latin typeface="Calibri" pitchFamily="34" charset="0"/>
                <a:ea typeface="宋体" panose="02010600030101010101" pitchFamily="2" charset="-122"/>
                <a:cs typeface="Arial" pitchFamily="34" charset="0"/>
              </a:rPr>
              <a:t>1-x</a:t>
            </a:r>
            <a:r>
              <a:rPr kumimoji="0" lang="en-US" altLang="zh-CN" sz="3200" b="1" i="0" u="none" strike="noStrike" kern="1200" cap="none" spc="0" normalizeH="0" baseline="0" noProof="0" dirty="0" smtClean="0">
                <a:ln>
                  <a:noFill/>
                </a:ln>
                <a:solidFill>
                  <a:srgbClr val="FFFF00"/>
                </a:solidFill>
                <a:effectLst/>
                <a:uLnTx/>
                <a:uFillTx/>
                <a:latin typeface="Calibri" pitchFamily="34" charset="0"/>
                <a:ea typeface="宋体" panose="02010600030101010101" pitchFamily="2" charset="-122"/>
                <a:cs typeface="Arial" pitchFamily="34" charset="0"/>
              </a:rPr>
              <a:t>Sb</a:t>
            </a:r>
            <a:r>
              <a:rPr kumimoji="0" lang="en-US" altLang="zh-CN" sz="3200" b="1" i="0" u="none" strike="noStrike" kern="1200" cap="none" spc="0" normalizeH="0" baseline="-25000" noProof="0" dirty="0" smtClean="0">
                <a:ln>
                  <a:noFill/>
                </a:ln>
                <a:solidFill>
                  <a:srgbClr val="FFFF00"/>
                </a:solidFill>
                <a:effectLst/>
                <a:uLnTx/>
                <a:uFillTx/>
                <a:latin typeface="Calibri" pitchFamily="34" charset="0"/>
                <a:ea typeface="宋体" panose="02010600030101010101" pitchFamily="2" charset="-122"/>
                <a:cs typeface="Arial" pitchFamily="34" charset="0"/>
              </a:rPr>
              <a:t>x</a:t>
            </a:r>
            <a:r>
              <a:rPr kumimoji="0" lang="en-US" altLang="zh-CN" sz="3200" b="1" i="0" u="none" strike="noStrike" kern="1200" cap="none" spc="0" normalizeH="0" baseline="0" noProof="0" dirty="0" smtClean="0">
                <a:ln>
                  <a:noFill/>
                </a:ln>
                <a:solidFill>
                  <a:srgbClr val="FFFF00"/>
                </a:solidFill>
                <a:effectLst/>
                <a:uLnTx/>
                <a:uFillTx/>
                <a:latin typeface="Calibri" pitchFamily="34" charset="0"/>
                <a:ea typeface="宋体" panose="02010600030101010101" pitchFamily="2" charset="-122"/>
                <a:cs typeface="Arial" pitchFamily="34" charset="0"/>
              </a:rPr>
              <a:t>)</a:t>
            </a:r>
            <a:r>
              <a:rPr kumimoji="0" lang="en-US" altLang="zh-CN" sz="3200" b="1" i="0" u="none" strike="noStrike" kern="1200" cap="none" spc="0" normalizeH="0" baseline="-25000" noProof="0" dirty="0" smtClean="0">
                <a:ln>
                  <a:noFill/>
                </a:ln>
                <a:solidFill>
                  <a:srgbClr val="FFFF00"/>
                </a:solidFill>
                <a:effectLst/>
                <a:uLnTx/>
                <a:uFillTx/>
                <a:latin typeface="Calibri" pitchFamily="34" charset="0"/>
                <a:ea typeface="宋体" panose="02010600030101010101" pitchFamily="2" charset="-122"/>
                <a:cs typeface="Arial" pitchFamily="34" charset="0"/>
              </a:rPr>
              <a:t>2</a:t>
            </a:r>
            <a:r>
              <a:rPr kumimoji="0" lang="en-US" altLang="zh-CN" sz="3200" b="1" i="0" u="none" strike="noStrike" kern="1200" cap="none" spc="0" normalizeH="0" baseline="0" noProof="0" dirty="0" smtClean="0">
                <a:ln>
                  <a:noFill/>
                </a:ln>
                <a:solidFill>
                  <a:srgbClr val="FFFF00"/>
                </a:solidFill>
                <a:effectLst/>
                <a:uLnTx/>
                <a:uFillTx/>
                <a:latin typeface="Calibri" pitchFamily="34" charset="0"/>
                <a:ea typeface="宋体" panose="02010600030101010101" pitchFamily="2" charset="-122"/>
                <a:cs typeface="Arial" pitchFamily="34" charset="0"/>
              </a:rPr>
              <a:t>Te</a:t>
            </a:r>
            <a:r>
              <a:rPr kumimoji="0" lang="en-US" altLang="zh-CN" sz="3200" b="1" i="0" u="none" strike="noStrike" kern="1200" cap="none" spc="0" normalizeH="0" baseline="-25000" noProof="0" dirty="0" smtClean="0">
                <a:ln>
                  <a:noFill/>
                </a:ln>
                <a:solidFill>
                  <a:srgbClr val="FFFF00"/>
                </a:solidFill>
                <a:effectLst/>
                <a:uLnTx/>
                <a:uFillTx/>
                <a:latin typeface="Calibri" pitchFamily="34" charset="0"/>
                <a:ea typeface="宋体" panose="02010600030101010101" pitchFamily="2" charset="-122"/>
                <a:cs typeface="Arial" pitchFamily="34" charset="0"/>
              </a:rPr>
              <a:t>3</a:t>
            </a:r>
            <a:endParaRPr kumimoji="0" lang="en-US" altLang="zh-CN" sz="2800" b="1" i="0" u="none" strike="noStrike" kern="1200" cap="none" spc="0" normalizeH="0" baseline="0" noProof="0" dirty="0" smtClean="0">
              <a:ln>
                <a:noFill/>
              </a:ln>
              <a:solidFill>
                <a:srgbClr val="00FFFF"/>
              </a:solidFill>
              <a:effectLst/>
              <a:uLnTx/>
              <a:uFillTx/>
              <a:latin typeface="Calibri" pitchFamily="34" charset="0"/>
              <a:ea typeface="宋体" panose="02010600030101010101" pitchFamily="2" charset="-122"/>
              <a:cs typeface="Arial" pitchFamily="34" charset="0"/>
            </a:endParaRPr>
          </a:p>
        </p:txBody>
      </p:sp>
      <p:sp>
        <p:nvSpPr>
          <p:cNvPr id="304133" name="TextBox 1"/>
          <p:cNvSpPr txBox="1">
            <a:spLocks noChangeArrowheads="1"/>
          </p:cNvSpPr>
          <p:nvPr/>
        </p:nvSpPr>
        <p:spPr bwMode="auto">
          <a:xfrm>
            <a:off x="1043608" y="5435624"/>
            <a:ext cx="72723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000" b="1" i="0" u="none" strike="noStrike" kern="1200" cap="none" spc="0" normalizeH="0" baseline="0" noProof="0" smtClean="0">
                <a:ln>
                  <a:noFill/>
                </a:ln>
                <a:solidFill>
                  <a:srgbClr val="FFFF00"/>
                </a:solidFill>
                <a:effectLst/>
                <a:uLnTx/>
                <a:uFillTx/>
                <a:latin typeface="Arial" pitchFamily="34" charset="0"/>
                <a:ea typeface="宋体" pitchFamily="2" charset="-122"/>
                <a:cs typeface="+mn-cs"/>
              </a:rPr>
              <a:t>1. The band topology is preserved in all compositions</a:t>
            </a:r>
            <a:endParaRPr kumimoji="0" lang="zh-CN" altLang="en-US" sz="2000" b="1" i="0" u="none" strike="noStrike" kern="1200" cap="none" spc="0" normalizeH="0" baseline="0" noProof="0" smtClean="0">
              <a:ln>
                <a:noFill/>
              </a:ln>
              <a:solidFill>
                <a:srgbClr val="FFFF00"/>
              </a:solidFill>
              <a:effectLst/>
              <a:uLnTx/>
              <a:uFillTx/>
              <a:latin typeface="Arial" pitchFamily="34" charset="0"/>
              <a:ea typeface="宋体" pitchFamily="2" charset="-122"/>
              <a:cs typeface="+mn-cs"/>
            </a:endParaRPr>
          </a:p>
        </p:txBody>
      </p:sp>
      <p:sp>
        <p:nvSpPr>
          <p:cNvPr id="304134" name="TextBox 7"/>
          <p:cNvSpPr txBox="1">
            <a:spLocks noChangeArrowheads="1"/>
          </p:cNvSpPr>
          <p:nvPr/>
        </p:nvSpPr>
        <p:spPr bwMode="auto">
          <a:xfrm>
            <a:off x="1043608" y="5837262"/>
            <a:ext cx="72723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000" b="1" i="0" u="none" strike="noStrike" kern="1200" cap="none" spc="0" normalizeH="0" baseline="0" noProof="0" smtClean="0">
                <a:ln>
                  <a:noFill/>
                </a:ln>
                <a:solidFill>
                  <a:srgbClr val="FFFF00"/>
                </a:solidFill>
                <a:effectLst/>
                <a:uLnTx/>
                <a:uFillTx/>
                <a:latin typeface="Arial" pitchFamily="34" charset="0"/>
                <a:ea typeface="宋体" pitchFamily="2" charset="-122"/>
                <a:cs typeface="+mn-cs"/>
              </a:rPr>
              <a:t>2.  Charge neutral point (D</a:t>
            </a:r>
            <a:r>
              <a:rPr kumimoji="0" lang="en-US" altLang="zh-CN" sz="2000" b="1" i="0" u="none" strike="noStrike" kern="1200" cap="none" spc="0" normalizeH="0" baseline="-25000" noProof="0" smtClean="0">
                <a:ln>
                  <a:noFill/>
                </a:ln>
                <a:solidFill>
                  <a:srgbClr val="FFFF00"/>
                </a:solidFill>
                <a:effectLst/>
                <a:uLnTx/>
                <a:uFillTx/>
                <a:latin typeface="Arial" pitchFamily="34" charset="0"/>
                <a:ea typeface="宋体" pitchFamily="2" charset="-122"/>
                <a:cs typeface="+mn-cs"/>
              </a:rPr>
              <a:t>P </a:t>
            </a:r>
            <a:r>
              <a:rPr kumimoji="0" lang="en-US" altLang="zh-CN" sz="2000" b="1" i="0" u="none" strike="noStrike" kern="1200" cap="none" spc="0" normalizeH="0" baseline="0" noProof="0" smtClean="0">
                <a:ln>
                  <a:noFill/>
                </a:ln>
                <a:solidFill>
                  <a:srgbClr val="FFFF00"/>
                </a:solidFill>
                <a:effectLst/>
                <a:uLnTx/>
                <a:uFillTx/>
                <a:latin typeface="Arial" pitchFamily="34" charset="0"/>
                <a:ea typeface="宋体" pitchFamily="2" charset="-122"/>
                <a:cs typeface="+mn-cs"/>
              </a:rPr>
              <a:t>=</a:t>
            </a:r>
            <a:r>
              <a:rPr kumimoji="0" lang="en-US" altLang="zh-CN" sz="2000" b="1" i="0" u="none" strike="noStrike" kern="1200" cap="none" spc="0" normalizeH="0" baseline="-25000" noProof="0" smtClean="0">
                <a:ln>
                  <a:noFill/>
                </a:ln>
                <a:solidFill>
                  <a:srgbClr val="FFFF00"/>
                </a:solidFill>
                <a:effectLst/>
                <a:uLnTx/>
                <a:uFillTx/>
                <a:latin typeface="Arial" pitchFamily="34" charset="0"/>
                <a:ea typeface="宋体" pitchFamily="2" charset="-122"/>
                <a:cs typeface="+mn-cs"/>
              </a:rPr>
              <a:t> </a:t>
            </a:r>
            <a:r>
              <a:rPr kumimoji="0" lang="en-US" altLang="zh-CN" sz="2000" b="1" i="0" u="none" strike="noStrike" kern="1200" cap="none" spc="0" normalizeH="0" baseline="0" noProof="0" smtClean="0">
                <a:ln>
                  <a:noFill/>
                </a:ln>
                <a:solidFill>
                  <a:srgbClr val="FFFF00"/>
                </a:solidFill>
                <a:effectLst/>
                <a:uLnTx/>
                <a:uFillTx/>
                <a:latin typeface="Arial" pitchFamily="34" charset="0"/>
                <a:ea typeface="宋体" pitchFamily="2" charset="-122"/>
                <a:cs typeface="+mn-cs"/>
              </a:rPr>
              <a:t>E</a:t>
            </a:r>
            <a:r>
              <a:rPr kumimoji="0" lang="en-US" altLang="zh-CN" sz="2000" b="1" i="0" u="none" strike="noStrike" kern="1200" cap="none" spc="0" normalizeH="0" baseline="-25000" noProof="0" smtClean="0">
                <a:ln>
                  <a:noFill/>
                </a:ln>
                <a:solidFill>
                  <a:srgbClr val="FFFF00"/>
                </a:solidFill>
                <a:effectLst/>
                <a:uLnTx/>
                <a:uFillTx/>
                <a:latin typeface="Arial" pitchFamily="34" charset="0"/>
                <a:ea typeface="宋体" pitchFamily="2" charset="-122"/>
                <a:cs typeface="+mn-cs"/>
              </a:rPr>
              <a:t>F</a:t>
            </a:r>
            <a:r>
              <a:rPr kumimoji="0" lang="en-US" altLang="zh-CN" sz="2000" b="1" i="0" u="none" strike="noStrike" kern="1200" cap="none" spc="0" normalizeH="0" baseline="0" noProof="0" smtClean="0">
                <a:ln>
                  <a:noFill/>
                </a:ln>
                <a:solidFill>
                  <a:srgbClr val="FFFF00"/>
                </a:solidFill>
                <a:effectLst/>
                <a:uLnTx/>
                <a:uFillTx/>
                <a:latin typeface="Arial" pitchFamily="34" charset="0"/>
                <a:ea typeface="宋体" pitchFamily="2" charset="-122"/>
                <a:cs typeface="+mn-cs"/>
              </a:rPr>
              <a:t>):  x</a:t>
            </a:r>
            <a:r>
              <a:rPr kumimoji="0" lang="en-US" altLang="zh-CN" sz="2000" b="1" i="0" u="none" strike="noStrike" kern="1200" cap="none" spc="0" normalizeH="0" baseline="-25000" noProof="0" smtClean="0">
                <a:ln>
                  <a:noFill/>
                </a:ln>
                <a:solidFill>
                  <a:srgbClr val="FFFF00"/>
                </a:solidFill>
                <a:effectLst/>
                <a:uLnTx/>
                <a:uFillTx/>
                <a:latin typeface="Arial" pitchFamily="34" charset="0"/>
                <a:ea typeface="宋体" pitchFamily="2" charset="-122"/>
                <a:cs typeface="+mn-cs"/>
              </a:rPr>
              <a:t> </a:t>
            </a:r>
            <a:r>
              <a:rPr kumimoji="0" lang="en-US" altLang="zh-CN" sz="2000" b="1" i="0" u="none" strike="noStrike" kern="1200" cap="none" spc="0" normalizeH="0" baseline="0" noProof="0" smtClean="0">
                <a:ln>
                  <a:noFill/>
                </a:ln>
                <a:solidFill>
                  <a:srgbClr val="FFFF00"/>
                </a:solidFill>
                <a:effectLst/>
                <a:uLnTx/>
                <a:uFillTx/>
                <a:latin typeface="Arial" pitchFamily="34" charset="0"/>
                <a:ea typeface="宋体" pitchFamily="2" charset="-122"/>
                <a:cs typeface="+mn-cs"/>
              </a:rPr>
              <a:t>=</a:t>
            </a:r>
            <a:r>
              <a:rPr kumimoji="0" lang="en-US" altLang="zh-CN" sz="2000" b="1" i="0" u="none" strike="noStrike" kern="1200" cap="none" spc="0" normalizeH="0" baseline="-25000" noProof="0" smtClean="0">
                <a:ln>
                  <a:noFill/>
                </a:ln>
                <a:solidFill>
                  <a:srgbClr val="FFFF00"/>
                </a:solidFill>
                <a:effectLst/>
                <a:uLnTx/>
                <a:uFillTx/>
                <a:latin typeface="Arial" pitchFamily="34" charset="0"/>
                <a:ea typeface="宋体" pitchFamily="2" charset="-122"/>
                <a:cs typeface="+mn-cs"/>
              </a:rPr>
              <a:t> </a:t>
            </a:r>
            <a:r>
              <a:rPr kumimoji="0" lang="en-US" altLang="zh-CN" sz="2000" b="1" i="0" u="none" strike="noStrike" kern="1200" cap="none" spc="0" normalizeH="0" baseline="0" noProof="0" smtClean="0">
                <a:ln>
                  <a:noFill/>
                </a:ln>
                <a:solidFill>
                  <a:srgbClr val="FFFF00"/>
                </a:solidFill>
                <a:effectLst/>
                <a:uLnTx/>
                <a:uFillTx/>
                <a:latin typeface="Arial" pitchFamily="34" charset="0"/>
                <a:ea typeface="宋体" pitchFamily="2" charset="-122"/>
                <a:cs typeface="+mn-cs"/>
              </a:rPr>
              <a:t>0.95 (Sb)</a:t>
            </a:r>
            <a:endParaRPr kumimoji="0" lang="zh-CN" altLang="en-US" sz="2000" b="1" i="0" u="none" strike="noStrike" kern="1200" cap="none" spc="0" normalizeH="0" baseline="0" noProof="0" smtClean="0">
              <a:ln>
                <a:noFill/>
              </a:ln>
              <a:solidFill>
                <a:srgbClr val="FFFF00"/>
              </a:solidFill>
              <a:effectLst/>
              <a:uLnTx/>
              <a:uFillTx/>
              <a:latin typeface="Arial" pitchFamily="34" charset="0"/>
              <a:ea typeface="宋体" pitchFamily="2" charset="-122"/>
              <a:cs typeface="+mn-cs"/>
            </a:endParaRPr>
          </a:p>
        </p:txBody>
      </p:sp>
      <p:grpSp>
        <p:nvGrpSpPr>
          <p:cNvPr id="3" name="组合 2"/>
          <p:cNvGrpSpPr/>
          <p:nvPr/>
        </p:nvGrpSpPr>
        <p:grpSpPr>
          <a:xfrm>
            <a:off x="899592" y="692696"/>
            <a:ext cx="6624736" cy="4608511"/>
            <a:chOff x="1042988" y="836613"/>
            <a:chExt cx="5995987" cy="4176712"/>
          </a:xfrm>
        </p:grpSpPr>
        <p:grpSp>
          <p:nvGrpSpPr>
            <p:cNvPr id="304130" name="组合 6"/>
            <p:cNvGrpSpPr>
              <a:grpSpLocks/>
            </p:cNvGrpSpPr>
            <p:nvPr/>
          </p:nvGrpSpPr>
          <p:grpSpPr bwMode="auto">
            <a:xfrm>
              <a:off x="1042988" y="836613"/>
              <a:ext cx="5995987" cy="4176712"/>
              <a:chOff x="1131888" y="765175"/>
              <a:chExt cx="6716712" cy="4894263"/>
            </a:xfrm>
          </p:grpSpPr>
          <p:sp>
            <p:nvSpPr>
              <p:cNvPr id="304145" name="Rectangle 6"/>
              <p:cNvSpPr>
                <a:spLocks noChangeArrowheads="1"/>
              </p:cNvSpPr>
              <p:nvPr/>
            </p:nvSpPr>
            <p:spPr bwMode="auto">
              <a:xfrm>
                <a:off x="1131888" y="765175"/>
                <a:ext cx="6716712" cy="487362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smtClean="0">
                  <a:ln>
                    <a:noFill/>
                  </a:ln>
                  <a:solidFill>
                    <a:srgbClr val="FFFFFF"/>
                  </a:solidFill>
                  <a:effectLst/>
                  <a:uLnTx/>
                  <a:uFillTx/>
                  <a:latin typeface="Arial" pitchFamily="34" charset="0"/>
                  <a:ea typeface="宋体" panose="02010600030101010101" pitchFamily="2" charset="-122"/>
                  <a:cs typeface="Arial" pitchFamily="34" charset="0"/>
                </a:endParaRPr>
              </a:p>
            </p:txBody>
          </p:sp>
          <p:pic>
            <p:nvPicPr>
              <p:cNvPr id="304146" name="Picture 4" descr="Picture1"/>
              <p:cNvPicPr>
                <a:picLocks noChangeAspect="1" noChangeArrowheads="1"/>
              </p:cNvPicPr>
              <p:nvPr/>
            </p:nvPicPr>
            <p:blipFill>
              <a:blip r:embed="rId3">
                <a:extLst>
                  <a:ext uri="{28A0092B-C50C-407E-A947-70E740481C1C}">
                    <a14:useLocalDpi xmlns:a14="http://schemas.microsoft.com/office/drawing/2010/main" val="0"/>
                  </a:ext>
                </a:extLst>
              </a:blip>
              <a:srcRect t="763"/>
              <a:stretch>
                <a:fillRect/>
              </a:stretch>
            </p:blipFill>
            <p:spPr bwMode="auto">
              <a:xfrm>
                <a:off x="1284288" y="866775"/>
                <a:ext cx="6488112" cy="4792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椭圆 1"/>
            <p:cNvSpPr/>
            <p:nvPr/>
          </p:nvSpPr>
          <p:spPr>
            <a:xfrm>
              <a:off x="2259013" y="1763713"/>
              <a:ext cx="71437" cy="71437"/>
            </a:xfrm>
            <a:prstGeom prst="ellipse">
              <a:avLst/>
            </a:prstGeom>
            <a:no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2000" b="1" i="0" u="none" strike="noStrike" kern="1200" cap="none" spc="0" normalizeH="0" baseline="0" noProof="0">
                <a:ln>
                  <a:noFill/>
                </a:ln>
                <a:solidFill>
                  <a:prstClr val="white"/>
                </a:solidFill>
                <a:effectLst/>
                <a:uLnTx/>
                <a:uFillTx/>
                <a:latin typeface="Goudy Old Style"/>
                <a:ea typeface="宋体" panose="02010600030101010101" pitchFamily="2" charset="-122"/>
                <a:cs typeface="+mn-cs"/>
              </a:endParaRPr>
            </a:p>
          </p:txBody>
        </p:sp>
        <p:sp>
          <p:nvSpPr>
            <p:cNvPr id="10" name="椭圆 9"/>
            <p:cNvSpPr/>
            <p:nvPr/>
          </p:nvSpPr>
          <p:spPr>
            <a:xfrm>
              <a:off x="3584575" y="1749425"/>
              <a:ext cx="71438" cy="71438"/>
            </a:xfrm>
            <a:prstGeom prst="ellipse">
              <a:avLst/>
            </a:prstGeom>
            <a:no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2000" b="1" i="0" u="none" strike="noStrike" kern="1200" cap="none" spc="0" normalizeH="0" baseline="0" noProof="0">
                <a:ln>
                  <a:noFill/>
                </a:ln>
                <a:solidFill>
                  <a:prstClr val="white"/>
                </a:solidFill>
                <a:effectLst/>
                <a:uLnTx/>
                <a:uFillTx/>
                <a:latin typeface="Goudy Old Style"/>
                <a:ea typeface="宋体" panose="02010600030101010101" pitchFamily="2" charset="-122"/>
                <a:cs typeface="+mn-cs"/>
              </a:endParaRPr>
            </a:p>
          </p:txBody>
        </p:sp>
        <p:sp>
          <p:nvSpPr>
            <p:cNvPr id="11" name="椭圆 10"/>
            <p:cNvSpPr/>
            <p:nvPr/>
          </p:nvSpPr>
          <p:spPr>
            <a:xfrm>
              <a:off x="2254250" y="1758950"/>
              <a:ext cx="71438" cy="71438"/>
            </a:xfrm>
            <a:prstGeom prst="ellipse">
              <a:avLst/>
            </a:prstGeom>
            <a:no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2000" b="1" i="0" u="none" strike="noStrike" kern="1200" cap="none" spc="0" normalizeH="0" baseline="0" noProof="0">
                <a:ln>
                  <a:noFill/>
                </a:ln>
                <a:solidFill>
                  <a:prstClr val="white"/>
                </a:solidFill>
                <a:effectLst/>
                <a:uLnTx/>
                <a:uFillTx/>
                <a:latin typeface="Goudy Old Style"/>
                <a:ea typeface="宋体" panose="02010600030101010101" pitchFamily="2" charset="-122"/>
                <a:cs typeface="+mn-cs"/>
              </a:endParaRPr>
            </a:p>
          </p:txBody>
        </p:sp>
        <p:sp>
          <p:nvSpPr>
            <p:cNvPr id="12" name="椭圆 11"/>
            <p:cNvSpPr/>
            <p:nvPr/>
          </p:nvSpPr>
          <p:spPr>
            <a:xfrm>
              <a:off x="4899025" y="1619250"/>
              <a:ext cx="71438" cy="71438"/>
            </a:xfrm>
            <a:prstGeom prst="ellipse">
              <a:avLst/>
            </a:prstGeom>
            <a:no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2000" b="1" i="0" u="none" strike="noStrike" kern="1200" cap="none" spc="0" normalizeH="0" baseline="0" noProof="0">
                <a:ln>
                  <a:noFill/>
                </a:ln>
                <a:solidFill>
                  <a:prstClr val="white"/>
                </a:solidFill>
                <a:effectLst/>
                <a:uLnTx/>
                <a:uFillTx/>
                <a:latin typeface="Goudy Old Style"/>
                <a:ea typeface="宋体" panose="02010600030101010101" pitchFamily="2" charset="-122"/>
                <a:cs typeface="+mn-cs"/>
              </a:endParaRPr>
            </a:p>
          </p:txBody>
        </p:sp>
        <p:sp>
          <p:nvSpPr>
            <p:cNvPr id="13" name="椭圆 12"/>
            <p:cNvSpPr/>
            <p:nvPr/>
          </p:nvSpPr>
          <p:spPr>
            <a:xfrm>
              <a:off x="6223000" y="1562100"/>
              <a:ext cx="73025" cy="71438"/>
            </a:xfrm>
            <a:prstGeom prst="ellipse">
              <a:avLst/>
            </a:prstGeom>
            <a:no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2000" b="1" i="0" u="none" strike="noStrike" kern="1200" cap="none" spc="0" normalizeH="0" baseline="0" noProof="0">
                <a:ln>
                  <a:noFill/>
                </a:ln>
                <a:solidFill>
                  <a:prstClr val="white"/>
                </a:solidFill>
                <a:effectLst/>
                <a:uLnTx/>
                <a:uFillTx/>
                <a:latin typeface="Goudy Old Style"/>
                <a:ea typeface="宋体" panose="02010600030101010101" pitchFamily="2" charset="-122"/>
                <a:cs typeface="+mn-cs"/>
              </a:endParaRPr>
            </a:p>
          </p:txBody>
        </p:sp>
        <p:sp>
          <p:nvSpPr>
            <p:cNvPr id="14" name="椭圆 13"/>
            <p:cNvSpPr/>
            <p:nvPr/>
          </p:nvSpPr>
          <p:spPr>
            <a:xfrm>
              <a:off x="2259013" y="3348038"/>
              <a:ext cx="71437" cy="71437"/>
            </a:xfrm>
            <a:prstGeom prst="ellipse">
              <a:avLst/>
            </a:prstGeom>
            <a:no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2000" b="1" i="0" u="none" strike="noStrike" kern="1200" cap="none" spc="0" normalizeH="0" baseline="0" noProof="0">
                <a:ln>
                  <a:noFill/>
                </a:ln>
                <a:solidFill>
                  <a:prstClr val="white"/>
                </a:solidFill>
                <a:effectLst/>
                <a:uLnTx/>
                <a:uFillTx/>
                <a:latin typeface="Goudy Old Style"/>
                <a:ea typeface="宋体" panose="02010600030101010101" pitchFamily="2" charset="-122"/>
                <a:cs typeface="+mn-cs"/>
              </a:endParaRPr>
            </a:p>
          </p:txBody>
        </p:sp>
        <p:sp>
          <p:nvSpPr>
            <p:cNvPr id="15" name="椭圆 14"/>
            <p:cNvSpPr/>
            <p:nvPr/>
          </p:nvSpPr>
          <p:spPr>
            <a:xfrm>
              <a:off x="3576638" y="3252788"/>
              <a:ext cx="71437" cy="71437"/>
            </a:xfrm>
            <a:prstGeom prst="ellipse">
              <a:avLst/>
            </a:prstGeom>
            <a:no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2000" b="1" i="0" u="none" strike="noStrike" kern="1200" cap="none" spc="0" normalizeH="0" baseline="0" noProof="0">
                <a:ln>
                  <a:noFill/>
                </a:ln>
                <a:solidFill>
                  <a:prstClr val="white"/>
                </a:solidFill>
                <a:effectLst/>
                <a:uLnTx/>
                <a:uFillTx/>
                <a:latin typeface="Goudy Old Style"/>
                <a:ea typeface="宋体" panose="02010600030101010101" pitchFamily="2" charset="-122"/>
                <a:cs typeface="+mn-cs"/>
              </a:endParaRPr>
            </a:p>
          </p:txBody>
        </p:sp>
        <p:sp>
          <p:nvSpPr>
            <p:cNvPr id="16" name="椭圆 15"/>
            <p:cNvSpPr/>
            <p:nvPr/>
          </p:nvSpPr>
          <p:spPr>
            <a:xfrm>
              <a:off x="4889500" y="2982913"/>
              <a:ext cx="71438" cy="71437"/>
            </a:xfrm>
            <a:prstGeom prst="ellipse">
              <a:avLst/>
            </a:prstGeom>
            <a:no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2000" b="1" i="0" u="none" strike="noStrike" kern="1200" cap="none" spc="0" normalizeH="0" baseline="0" noProof="0">
                <a:ln>
                  <a:noFill/>
                </a:ln>
                <a:solidFill>
                  <a:prstClr val="white"/>
                </a:solidFill>
                <a:effectLst/>
                <a:uLnTx/>
                <a:uFillTx/>
                <a:latin typeface="Goudy Old Style"/>
                <a:ea typeface="宋体" panose="02010600030101010101" pitchFamily="2" charset="-122"/>
                <a:cs typeface="+mn-cs"/>
              </a:endParaRPr>
            </a:p>
          </p:txBody>
        </p:sp>
        <p:sp>
          <p:nvSpPr>
            <p:cNvPr id="17" name="椭圆 16"/>
            <p:cNvSpPr/>
            <p:nvPr/>
          </p:nvSpPr>
          <p:spPr>
            <a:xfrm>
              <a:off x="6223000" y="2881313"/>
              <a:ext cx="73025" cy="73025"/>
            </a:xfrm>
            <a:prstGeom prst="ellipse">
              <a:avLst/>
            </a:prstGeom>
            <a:noFill/>
            <a:ln w="127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2000" b="1" i="0" u="none" strike="noStrike" kern="1200" cap="none" spc="0" normalizeH="0" baseline="0" noProof="0">
                <a:ln>
                  <a:noFill/>
                </a:ln>
                <a:solidFill>
                  <a:prstClr val="white"/>
                </a:solidFill>
                <a:effectLst/>
                <a:uLnTx/>
                <a:uFillTx/>
                <a:latin typeface="Goudy Old Style"/>
                <a:ea typeface="宋体" panose="02010600030101010101" pitchFamily="2" charset="-122"/>
                <a:cs typeface="+mn-cs"/>
              </a:endParaRPr>
            </a:p>
          </p:txBody>
        </p:sp>
      </p:grpSp>
      <p:sp>
        <p:nvSpPr>
          <p:cNvPr id="304144" name="矩形 2"/>
          <p:cNvSpPr>
            <a:spLocks noChangeArrowheads="1"/>
          </p:cNvSpPr>
          <p:nvPr/>
        </p:nvSpPr>
        <p:spPr bwMode="auto">
          <a:xfrm>
            <a:off x="7556500" y="2852936"/>
            <a:ext cx="15875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2400" b="1" i="0" u="none" strike="noStrike" kern="1200" cap="none" spc="0" normalizeH="0" baseline="0" noProof="0" dirty="0" smtClean="0">
                <a:ln>
                  <a:noFill/>
                </a:ln>
                <a:solidFill>
                  <a:srgbClr val="00FFFF"/>
                </a:solidFill>
                <a:effectLst/>
                <a:uLnTx/>
                <a:uFillTx/>
                <a:latin typeface="Calibri" pitchFamily="34" charset="0"/>
                <a:ea typeface="宋体" panose="02010600030101010101" pitchFamily="2" charset="-122"/>
                <a:cs typeface="Arial" pitchFamily="34" charset="0"/>
              </a:rPr>
              <a:t>n to p transition</a:t>
            </a:r>
            <a:endParaRPr kumimoji="0" lang="en-US" altLang="zh-CN" sz="1800" b="1" i="0" u="none" strike="noStrike" kern="1200" cap="none" spc="0" normalizeH="0" baseline="0" noProof="0" dirty="0" smtClean="0">
              <a:ln>
                <a:noFill/>
              </a:ln>
              <a:solidFill>
                <a:srgbClr val="00FFFF"/>
              </a:solidFill>
              <a:effectLst/>
              <a:uLnTx/>
              <a:uFillTx/>
              <a:latin typeface="Calibri" pitchFamily="34" charset="0"/>
              <a:ea typeface="宋体" panose="02010600030101010101" pitchFamily="2" charset="-122"/>
              <a:cs typeface="Arial" pitchFamily="34" charset="0"/>
            </a:endParaRPr>
          </a:p>
        </p:txBody>
      </p:sp>
    </p:spTree>
    <p:extLst>
      <p:ext uri="{BB962C8B-B14F-4D97-AF65-F5344CB8AC3E}">
        <p14:creationId xmlns:p14="http://schemas.microsoft.com/office/powerpoint/2010/main" val="106393724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TextBox 3"/>
          <p:cNvSpPr txBox="1">
            <a:spLocks noChangeArrowheads="1"/>
          </p:cNvSpPr>
          <p:nvPr/>
        </p:nvSpPr>
        <p:spPr bwMode="auto">
          <a:xfrm>
            <a:off x="2305570" y="2276872"/>
            <a:ext cx="435466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3200" b="1" i="0" u="none" strike="noStrike" kern="1200" cap="none" spc="0" normalizeH="0" baseline="0" noProof="0" dirty="0" smtClean="0">
                <a:ln>
                  <a:noFill/>
                </a:ln>
                <a:solidFill>
                  <a:srgbClr val="FFFF00"/>
                </a:solidFill>
                <a:effectLst/>
                <a:uLnTx/>
                <a:uFillTx/>
                <a:latin typeface="Calibri" pitchFamily="34" charset="0"/>
                <a:ea typeface="宋体" pitchFamily="2" charset="-122"/>
                <a:cs typeface="+mn-cs"/>
              </a:rPr>
              <a:t>Correct Band structure </a:t>
            </a:r>
            <a:endParaRPr kumimoji="0" lang="zh-CN" altLang="en-US" sz="3200" b="1" i="0" u="none" strike="noStrike" kern="1200" cap="none" spc="0" normalizeH="0" baseline="0" noProof="0" dirty="0" smtClean="0">
              <a:ln>
                <a:noFill/>
              </a:ln>
              <a:solidFill>
                <a:srgbClr val="FFFF00"/>
              </a:solidFill>
              <a:effectLst/>
              <a:uLnTx/>
              <a:uFillTx/>
              <a:latin typeface="Calibri" pitchFamily="34" charset="0"/>
              <a:ea typeface="宋体" pitchFamily="2" charset="-122"/>
              <a:cs typeface="+mn-cs"/>
            </a:endParaRPr>
          </a:p>
        </p:txBody>
      </p:sp>
      <p:sp>
        <p:nvSpPr>
          <p:cNvPr id="306180" name="矩形 6"/>
          <p:cNvSpPr>
            <a:spLocks noChangeArrowheads="1"/>
          </p:cNvSpPr>
          <p:nvPr/>
        </p:nvSpPr>
        <p:spPr bwMode="auto">
          <a:xfrm>
            <a:off x="3426591" y="2792810"/>
            <a:ext cx="17827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400" b="1" i="0" u="none" strike="noStrike" kern="1200" cap="none" spc="0" normalizeH="0" baseline="0" noProof="0" dirty="0" smtClean="0">
                <a:ln>
                  <a:noFill/>
                </a:ln>
                <a:solidFill>
                  <a:srgbClr val="FFFFFF"/>
                </a:solidFill>
                <a:effectLst/>
                <a:uLnTx/>
                <a:uFillTx/>
                <a:latin typeface="Calibri" pitchFamily="34" charset="0"/>
                <a:ea typeface="宋体"/>
                <a:cs typeface="+mn-cs"/>
              </a:rPr>
              <a:t>(Bi</a:t>
            </a:r>
            <a:r>
              <a:rPr kumimoji="0" lang="en-US" altLang="zh-CN" sz="2400" b="1" i="0" u="none" strike="noStrike" kern="1200" cap="none" spc="0" normalizeH="0" baseline="-25000" noProof="0" dirty="0" smtClean="0">
                <a:ln>
                  <a:noFill/>
                </a:ln>
                <a:solidFill>
                  <a:srgbClr val="FFFFFF"/>
                </a:solidFill>
                <a:effectLst/>
                <a:uLnTx/>
                <a:uFillTx/>
                <a:latin typeface="Calibri" pitchFamily="34" charset="0"/>
                <a:ea typeface="宋体"/>
                <a:cs typeface="+mn-cs"/>
              </a:rPr>
              <a:t>x</a:t>
            </a:r>
            <a:r>
              <a:rPr kumimoji="0" lang="en-US" altLang="zh-CN" sz="2400" b="1" i="0" u="none" strike="noStrike" kern="1200" cap="none" spc="0" normalizeH="0" baseline="0" noProof="0" dirty="0" smtClean="0">
                <a:ln>
                  <a:noFill/>
                </a:ln>
                <a:solidFill>
                  <a:srgbClr val="FFFFFF"/>
                </a:solidFill>
                <a:effectLst/>
                <a:uLnTx/>
                <a:uFillTx/>
                <a:latin typeface="Calibri" pitchFamily="34" charset="0"/>
                <a:ea typeface="宋体"/>
                <a:cs typeface="+mn-cs"/>
              </a:rPr>
              <a:t>Sb</a:t>
            </a:r>
            <a:r>
              <a:rPr kumimoji="0" lang="en-US" altLang="zh-CN" sz="2400" b="1" i="0" u="none" strike="noStrike" kern="1200" cap="none" spc="0" normalizeH="0" baseline="-25000" noProof="0" dirty="0" smtClean="0">
                <a:ln>
                  <a:noFill/>
                </a:ln>
                <a:solidFill>
                  <a:srgbClr val="FFFFFF"/>
                </a:solidFill>
                <a:effectLst/>
                <a:uLnTx/>
                <a:uFillTx/>
                <a:latin typeface="Calibri" pitchFamily="34" charset="0"/>
                <a:ea typeface="宋体"/>
                <a:cs typeface="+mn-cs"/>
              </a:rPr>
              <a:t>1-x</a:t>
            </a:r>
            <a:r>
              <a:rPr kumimoji="0" lang="en-US" altLang="zh-CN" sz="2400" b="1" i="0" u="none" strike="noStrike" kern="1200" cap="none" spc="0" normalizeH="0" baseline="0" noProof="0" dirty="0" smtClean="0">
                <a:ln>
                  <a:noFill/>
                </a:ln>
                <a:solidFill>
                  <a:srgbClr val="FFFFFF"/>
                </a:solidFill>
                <a:effectLst/>
                <a:uLnTx/>
                <a:uFillTx/>
                <a:latin typeface="Calibri" pitchFamily="34" charset="0"/>
                <a:ea typeface="宋体"/>
                <a:cs typeface="+mn-cs"/>
              </a:rPr>
              <a:t>)</a:t>
            </a:r>
            <a:r>
              <a:rPr kumimoji="0" lang="en-US" altLang="zh-CN" sz="2400" b="1" i="0" u="none" strike="noStrike" kern="1200" cap="none" spc="0" normalizeH="0" baseline="-25000" noProof="0" dirty="0" smtClean="0">
                <a:ln>
                  <a:noFill/>
                </a:ln>
                <a:solidFill>
                  <a:srgbClr val="FFFFFF"/>
                </a:solidFill>
                <a:effectLst/>
                <a:uLnTx/>
                <a:uFillTx/>
                <a:latin typeface="Calibri" pitchFamily="34" charset="0"/>
                <a:ea typeface="宋体"/>
                <a:cs typeface="+mn-cs"/>
              </a:rPr>
              <a:t>2</a:t>
            </a:r>
            <a:r>
              <a:rPr kumimoji="0" lang="en-US" altLang="zh-CN" sz="2400" b="1" i="0" u="none" strike="noStrike" kern="1200" cap="none" spc="0" normalizeH="0" baseline="0" noProof="0" dirty="0" smtClean="0">
                <a:ln>
                  <a:noFill/>
                </a:ln>
                <a:solidFill>
                  <a:srgbClr val="FFFFFF"/>
                </a:solidFill>
                <a:effectLst/>
                <a:uLnTx/>
                <a:uFillTx/>
                <a:latin typeface="Calibri" pitchFamily="34" charset="0"/>
                <a:ea typeface="宋体"/>
                <a:cs typeface="+mn-cs"/>
              </a:rPr>
              <a:t>Te</a:t>
            </a:r>
            <a:r>
              <a:rPr kumimoji="0" lang="en-US" altLang="zh-CN" sz="2400" b="1" i="0" u="none" strike="noStrike" kern="1200" cap="none" spc="0" normalizeH="0" baseline="-25000" noProof="0" dirty="0" smtClean="0">
                <a:ln>
                  <a:noFill/>
                </a:ln>
                <a:solidFill>
                  <a:srgbClr val="FFFFFF"/>
                </a:solidFill>
                <a:effectLst/>
                <a:uLnTx/>
                <a:uFillTx/>
                <a:latin typeface="Calibri" pitchFamily="34" charset="0"/>
                <a:ea typeface="宋体"/>
                <a:cs typeface="+mn-cs"/>
              </a:rPr>
              <a:t>3</a:t>
            </a:r>
            <a:endParaRPr kumimoji="0" lang="zh-CN" altLang="en-US" sz="2400" b="0" i="0" u="none" strike="noStrike" kern="1200" cap="none" spc="0" normalizeH="0" baseline="0" noProof="0" dirty="0" smtClean="0">
              <a:ln>
                <a:noFill/>
              </a:ln>
              <a:solidFill>
                <a:srgbClr val="000000"/>
              </a:solidFill>
              <a:effectLst/>
              <a:uLnTx/>
              <a:uFillTx/>
              <a:latin typeface="Arial"/>
              <a:ea typeface="宋体"/>
              <a:cs typeface="+mn-cs"/>
            </a:endParaRPr>
          </a:p>
        </p:txBody>
      </p:sp>
      <p:sp>
        <p:nvSpPr>
          <p:cNvPr id="306181" name="下箭头 7"/>
          <p:cNvSpPr>
            <a:spLocks noChangeArrowheads="1"/>
          </p:cNvSpPr>
          <p:nvPr/>
        </p:nvSpPr>
        <p:spPr bwMode="auto">
          <a:xfrm rot="-2520000">
            <a:off x="3796753" y="1556995"/>
            <a:ext cx="360362" cy="619125"/>
          </a:xfrm>
          <a:prstGeom prst="downArrow">
            <a:avLst>
              <a:gd name="adj1" fmla="val 50000"/>
              <a:gd name="adj2" fmla="val 49895"/>
            </a:avLst>
          </a:prstGeom>
          <a:noFill/>
          <a:ln w="19050">
            <a:solidFill>
              <a:srgbClr val="FFFFFF"/>
            </a:solidFill>
            <a:round/>
            <a:headEnd type="triangle" w="med" len="med"/>
            <a:tailEnd/>
          </a:ln>
          <a:extLst>
            <a:ext uri="{909E8E84-426E-40DD-AFC4-6F175D3DCCD1}">
              <a14:hiddenFill xmlns:a14="http://schemas.microsoft.com/office/drawing/2010/main">
                <a:solidFill>
                  <a:srgbClr val="FFFFFF"/>
                </a:solidFill>
              </a14:hiddenFill>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smtClean="0">
              <a:ln>
                <a:noFill/>
              </a:ln>
              <a:solidFill>
                <a:srgbClr val="000000"/>
              </a:solidFill>
              <a:effectLst/>
              <a:uLnTx/>
              <a:uFillTx/>
              <a:latin typeface="Arial"/>
              <a:ea typeface="宋体"/>
              <a:cs typeface="+mn-cs"/>
            </a:endParaRPr>
          </a:p>
        </p:txBody>
      </p:sp>
      <p:sp>
        <p:nvSpPr>
          <p:cNvPr id="306182" name="矩形 8"/>
          <p:cNvSpPr>
            <a:spLocks noChangeArrowheads="1"/>
          </p:cNvSpPr>
          <p:nvPr/>
        </p:nvSpPr>
        <p:spPr bwMode="auto">
          <a:xfrm>
            <a:off x="2792819" y="4079279"/>
            <a:ext cx="62357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3200" b="1" i="0" u="none" strike="noStrike" kern="1200" cap="none" spc="0" normalizeH="0" baseline="0" noProof="0" dirty="0" smtClean="0">
                <a:ln>
                  <a:noFill/>
                </a:ln>
                <a:solidFill>
                  <a:srgbClr val="FFFF00"/>
                </a:solidFill>
                <a:effectLst/>
                <a:uLnTx/>
                <a:uFillTx/>
                <a:latin typeface="Calibri" pitchFamily="34" charset="0"/>
                <a:ea typeface="宋体"/>
                <a:cs typeface="+mn-cs"/>
              </a:rPr>
              <a:t>bulk insulating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3200" b="1" i="0" u="none" strike="noStrike" kern="1200" cap="none" spc="0" normalizeH="0" baseline="0" noProof="0" dirty="0" smtClean="0">
                <a:ln>
                  <a:noFill/>
                </a:ln>
                <a:solidFill>
                  <a:srgbClr val="FFFF00"/>
                </a:solidFill>
                <a:effectLst/>
                <a:uLnTx/>
                <a:uFillTx/>
                <a:latin typeface="Calibri" pitchFamily="34" charset="0"/>
                <a:ea typeface="宋体"/>
                <a:cs typeface="+mn-cs"/>
              </a:rPr>
              <a:t>ferromagnetic topological insulator</a:t>
            </a:r>
          </a:p>
        </p:txBody>
      </p:sp>
      <p:sp>
        <p:nvSpPr>
          <p:cNvPr id="306183" name="下箭头 13"/>
          <p:cNvSpPr>
            <a:spLocks noChangeArrowheads="1"/>
          </p:cNvSpPr>
          <p:nvPr/>
        </p:nvSpPr>
        <p:spPr bwMode="auto">
          <a:xfrm rot="-2520000">
            <a:off x="5231208" y="3404717"/>
            <a:ext cx="358775" cy="620712"/>
          </a:xfrm>
          <a:prstGeom prst="downArrow">
            <a:avLst>
              <a:gd name="adj1" fmla="val 50000"/>
              <a:gd name="adj2" fmla="val 50245"/>
            </a:avLst>
          </a:prstGeom>
          <a:noFill/>
          <a:ln w="19050">
            <a:solidFill>
              <a:srgbClr val="FFFFFF"/>
            </a:solidFill>
            <a:round/>
            <a:headEnd type="triangle" w="med" len="med"/>
            <a:tailEnd/>
          </a:ln>
          <a:extLst>
            <a:ext uri="{909E8E84-426E-40DD-AFC4-6F175D3DCCD1}">
              <a14:hiddenFill xmlns:a14="http://schemas.microsoft.com/office/drawing/2010/main">
                <a:solidFill>
                  <a:srgbClr val="FFFFFF"/>
                </a:solidFill>
              </a14:hiddenFill>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smtClean="0">
              <a:ln>
                <a:noFill/>
              </a:ln>
              <a:solidFill>
                <a:srgbClr val="000000"/>
              </a:solidFill>
              <a:effectLst/>
              <a:uLnTx/>
              <a:uFillTx/>
              <a:latin typeface="Arial"/>
              <a:ea typeface="宋体"/>
              <a:cs typeface="+mn-cs"/>
            </a:endParaRPr>
          </a:p>
        </p:txBody>
      </p:sp>
      <p:sp>
        <p:nvSpPr>
          <p:cNvPr id="8" name="TextBox 3"/>
          <p:cNvSpPr txBox="1">
            <a:spLocks noChangeArrowheads="1"/>
          </p:cNvSpPr>
          <p:nvPr/>
        </p:nvSpPr>
        <p:spPr bwMode="auto">
          <a:xfrm>
            <a:off x="688308" y="836712"/>
            <a:ext cx="417646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3200" b="1" i="0" u="none" strike="noStrike" kern="1200" cap="none" spc="0" normalizeH="0" baseline="0" noProof="0" dirty="0" smtClean="0">
                <a:ln>
                  <a:noFill/>
                </a:ln>
                <a:solidFill>
                  <a:srgbClr val="FFFF00"/>
                </a:solidFill>
                <a:effectLst/>
                <a:uLnTx/>
                <a:uFillTx/>
                <a:latin typeface="Calibri" pitchFamily="34" charset="0"/>
                <a:ea typeface="宋体" pitchFamily="2" charset="-122"/>
                <a:cs typeface="+mn-cs"/>
              </a:rPr>
              <a:t>High quality material </a:t>
            </a:r>
            <a:endParaRPr kumimoji="0" lang="zh-CN" altLang="en-US" sz="3200" b="1" i="0" u="none" strike="noStrike" kern="1200" cap="none" spc="0" normalizeH="0" baseline="0" noProof="0" dirty="0" smtClean="0">
              <a:ln>
                <a:noFill/>
              </a:ln>
              <a:solidFill>
                <a:srgbClr val="FFFF00"/>
              </a:solidFill>
              <a:effectLst/>
              <a:uLnTx/>
              <a:uFillTx/>
              <a:latin typeface="Calibri" pitchFamily="34" charset="0"/>
              <a:ea typeface="宋体" pitchFamily="2" charset="-122"/>
              <a:cs typeface="+mn-cs"/>
            </a:endParaRPr>
          </a:p>
        </p:txBody>
      </p:sp>
    </p:spTree>
    <p:extLst>
      <p:ext uri="{BB962C8B-B14F-4D97-AF65-F5344CB8AC3E}">
        <p14:creationId xmlns:p14="http://schemas.microsoft.com/office/powerpoint/2010/main" val="235392058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4418" name="Text Box 2"/>
          <p:cNvSpPr txBox="1">
            <a:spLocks noChangeArrowheads="1"/>
          </p:cNvSpPr>
          <p:nvPr/>
        </p:nvSpPr>
        <p:spPr bwMode="auto">
          <a:xfrm>
            <a:off x="468313" y="863600"/>
            <a:ext cx="38893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zh-CN" altLang="zh-CN" sz="18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444419" name="Text Box 5"/>
          <p:cNvSpPr txBox="1">
            <a:spLocks noChangeArrowheads="1"/>
          </p:cNvSpPr>
          <p:nvPr/>
        </p:nvSpPr>
        <p:spPr bwMode="auto">
          <a:xfrm>
            <a:off x="71438" y="71438"/>
            <a:ext cx="8929687"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zh-CN" sz="4000" b="1" i="0" u="none" strike="noStrike" kern="1200" cap="none" spc="0" normalizeH="0" baseline="0" noProof="0">
                <a:ln>
                  <a:noFill/>
                </a:ln>
                <a:solidFill>
                  <a:srgbClr val="000000"/>
                </a:solidFill>
                <a:effectLst/>
                <a:uLnTx/>
                <a:uFillTx/>
                <a:latin typeface="Calibri" pitchFamily="34" charset="0"/>
                <a:ea typeface="宋体" pitchFamily="2" charset="-122"/>
                <a:cs typeface="+mn-cs"/>
              </a:rPr>
              <a:t>Resistivity </a:t>
            </a:r>
            <a:r>
              <a:rPr kumimoji="0" lang="en-US" altLang="zh-CN" sz="4000" b="1" i="1" u="none" strike="noStrike" kern="1200" cap="none" spc="0" normalizeH="0" baseline="0" noProof="0">
                <a:ln>
                  <a:noFill/>
                </a:ln>
                <a:solidFill>
                  <a:srgbClr val="000000"/>
                </a:solidFill>
                <a:effectLst/>
                <a:uLnTx/>
                <a:uFillTx/>
                <a:latin typeface="Calibri" pitchFamily="34" charset="0"/>
                <a:ea typeface="宋体" pitchFamily="2" charset="-122"/>
                <a:cs typeface="+mn-cs"/>
              </a:rPr>
              <a:t>vs</a:t>
            </a:r>
            <a:r>
              <a:rPr kumimoji="0" lang="en-US" altLang="zh-CN" sz="4000" b="1" i="0" u="none" strike="noStrike" kern="1200" cap="none" spc="0" normalizeH="0" baseline="0" noProof="0">
                <a:ln>
                  <a:noFill/>
                </a:ln>
                <a:solidFill>
                  <a:srgbClr val="000000"/>
                </a:solidFill>
                <a:effectLst/>
                <a:uLnTx/>
                <a:uFillTx/>
                <a:latin typeface="Calibri" pitchFamily="34" charset="0"/>
                <a:ea typeface="宋体" pitchFamily="2" charset="-122"/>
                <a:cs typeface="+mn-cs"/>
              </a:rPr>
              <a:t> Doping</a:t>
            </a:r>
            <a:endParaRPr kumimoji="0" lang="en-US" altLang="zh-CN" sz="3600" b="1"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444420" name="TextBox 13"/>
          <p:cNvSpPr txBox="1">
            <a:spLocks noChangeArrowheads="1"/>
          </p:cNvSpPr>
          <p:nvPr/>
        </p:nvSpPr>
        <p:spPr bwMode="auto">
          <a:xfrm>
            <a:off x="179388" y="6345238"/>
            <a:ext cx="39989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CN" sz="2000" b="1" i="0" u="none" strike="noStrike" kern="1200" cap="none" spc="0" normalizeH="0" baseline="0" noProof="0">
                <a:ln>
                  <a:noFill/>
                </a:ln>
                <a:solidFill>
                  <a:srgbClr val="000000"/>
                </a:solidFill>
                <a:effectLst/>
                <a:uLnTx/>
                <a:uFillTx/>
                <a:latin typeface="Times New Roman" pitchFamily="18" charset="0"/>
                <a:ea typeface="宋体" pitchFamily="2" charset="-122"/>
                <a:cs typeface="Times New Roman" pitchFamily="18" charset="0"/>
              </a:rPr>
              <a:t>Queisser and Haller, Science 1998 </a:t>
            </a:r>
            <a:endParaRPr kumimoji="0" lang="zh-CN" altLang="en-US" sz="2000" b="1" i="0" u="none" strike="noStrike" kern="1200" cap="none" spc="0" normalizeH="0" baseline="0" noProof="0">
              <a:ln>
                <a:noFill/>
              </a:ln>
              <a:solidFill>
                <a:srgbClr val="000000"/>
              </a:solidFill>
              <a:effectLst/>
              <a:uLnTx/>
              <a:uFillTx/>
              <a:latin typeface="Times New Roman" pitchFamily="18" charset="0"/>
              <a:ea typeface="宋体" pitchFamily="2" charset="-122"/>
              <a:cs typeface="Times New Roman" pitchFamily="18" charset="0"/>
            </a:endParaRPr>
          </a:p>
        </p:txBody>
      </p:sp>
      <p:cxnSp>
        <p:nvCxnSpPr>
          <p:cNvPr id="444421" name="直接连接符 34"/>
          <p:cNvCxnSpPr>
            <a:cxnSpLocks noChangeShapeType="1"/>
          </p:cNvCxnSpPr>
          <p:nvPr/>
        </p:nvCxnSpPr>
        <p:spPr bwMode="auto">
          <a:xfrm>
            <a:off x="0" y="857250"/>
            <a:ext cx="9144000" cy="1588"/>
          </a:xfrm>
          <a:prstGeom prst="line">
            <a:avLst/>
          </a:prstGeom>
          <a:noFill/>
          <a:ln w="9525" algn="ctr">
            <a:solidFill>
              <a:srgbClr val="7030A0"/>
            </a:solidFill>
            <a:round/>
            <a:headEnd/>
            <a:tailEnd/>
          </a:ln>
          <a:extLst>
            <a:ext uri="{909E8E84-426E-40DD-AFC4-6F175D3DCCD1}">
              <a14:hiddenFill xmlns:a14="http://schemas.microsoft.com/office/drawing/2010/main">
                <a:noFill/>
              </a14:hiddenFill>
            </a:ext>
          </a:extLst>
        </p:spPr>
      </p:cxnSp>
      <p:pic>
        <p:nvPicPr>
          <p:cNvPr id="444422" name="图片 33" descr="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16463" y="1184275"/>
            <a:ext cx="4392612" cy="553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矩形 10"/>
          <p:cNvSpPr/>
          <p:nvPr/>
        </p:nvSpPr>
        <p:spPr bwMode="auto">
          <a:xfrm>
            <a:off x="5099050" y="3546475"/>
            <a:ext cx="433388" cy="2243138"/>
          </a:xfrm>
          <a:prstGeom prst="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宋体"/>
              <a:cs typeface="+mn-cs"/>
            </a:endParaRPr>
          </a:p>
        </p:txBody>
      </p:sp>
      <p:sp>
        <p:nvSpPr>
          <p:cNvPr id="12" name="矩形 11"/>
          <p:cNvSpPr/>
          <p:nvPr/>
        </p:nvSpPr>
        <p:spPr bwMode="auto">
          <a:xfrm>
            <a:off x="6832600" y="5168900"/>
            <a:ext cx="1550988" cy="642938"/>
          </a:xfrm>
          <a:prstGeom prst="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宋体"/>
              <a:cs typeface="+mn-cs"/>
            </a:endParaRPr>
          </a:p>
        </p:txBody>
      </p:sp>
      <p:sp>
        <p:nvSpPr>
          <p:cNvPr id="444425" name="TextBox 12"/>
          <p:cNvSpPr txBox="1">
            <a:spLocks noChangeArrowheads="1"/>
          </p:cNvSpPr>
          <p:nvPr/>
        </p:nvSpPr>
        <p:spPr bwMode="auto">
          <a:xfrm>
            <a:off x="6811963" y="5097463"/>
            <a:ext cx="17145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1400" b="1" i="0" u="none" strike="noStrike" kern="1200" cap="none" spc="0" normalizeH="0" baseline="0" noProof="0">
                <a:ln>
                  <a:noFill/>
                </a:ln>
                <a:solidFill>
                  <a:srgbClr val="0000FF"/>
                </a:solidFill>
                <a:effectLst/>
                <a:uLnTx/>
                <a:uFillTx/>
                <a:latin typeface="Ebrima" pitchFamily="2" charset="0"/>
                <a:ea typeface="宋体" pitchFamily="2" charset="-122"/>
                <a:cs typeface="+mn-cs"/>
              </a:rPr>
              <a:t>One donor per million Si atoms</a:t>
            </a:r>
            <a:endParaRPr kumimoji="0" lang="zh-CN" altLang="en-US" sz="1400" b="1" i="0" u="none" strike="noStrike" kern="1200" cap="none" spc="0" normalizeH="0" baseline="0" noProof="0">
              <a:ln>
                <a:noFill/>
              </a:ln>
              <a:solidFill>
                <a:srgbClr val="0000FF"/>
              </a:solidFill>
              <a:effectLst/>
              <a:uLnTx/>
              <a:uFillTx/>
              <a:latin typeface="Ebrima" pitchFamily="2" charset="0"/>
              <a:ea typeface="宋体" pitchFamily="2" charset="-122"/>
              <a:cs typeface="+mn-cs"/>
            </a:endParaRPr>
          </a:p>
        </p:txBody>
      </p:sp>
      <p:sp>
        <p:nvSpPr>
          <p:cNvPr id="444426" name="TextBox 14"/>
          <p:cNvSpPr txBox="1">
            <a:spLocks noChangeArrowheads="1"/>
          </p:cNvSpPr>
          <p:nvPr/>
        </p:nvSpPr>
        <p:spPr bwMode="auto">
          <a:xfrm>
            <a:off x="6837363" y="5572125"/>
            <a:ext cx="147478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1400" b="1" i="1" u="none" strike="noStrike" kern="1200" cap="none" spc="0" normalizeH="0" baseline="0" noProof="0">
                <a:ln>
                  <a:noFill/>
                </a:ln>
                <a:solidFill>
                  <a:srgbClr val="000000"/>
                </a:solidFill>
                <a:effectLst/>
                <a:uLnTx/>
                <a:uFillTx/>
                <a:latin typeface="Ebrima" pitchFamily="2" charset="0"/>
                <a:ea typeface="宋体" pitchFamily="2" charset="-122"/>
                <a:cs typeface="+mn-cs"/>
              </a:rPr>
              <a:t>Heavily doped</a:t>
            </a:r>
            <a:endParaRPr kumimoji="0" lang="zh-CN" altLang="en-US" sz="1400" b="1" i="1" u="none" strike="noStrike" kern="1200" cap="none" spc="0" normalizeH="0" baseline="0" noProof="0">
              <a:ln>
                <a:noFill/>
              </a:ln>
              <a:solidFill>
                <a:srgbClr val="000000"/>
              </a:solidFill>
              <a:effectLst/>
              <a:uLnTx/>
              <a:uFillTx/>
              <a:latin typeface="Ebrima" pitchFamily="2" charset="0"/>
              <a:ea typeface="宋体" pitchFamily="2" charset="-122"/>
              <a:cs typeface="+mn-cs"/>
            </a:endParaRPr>
          </a:p>
        </p:txBody>
      </p:sp>
      <p:sp>
        <p:nvSpPr>
          <p:cNvPr id="16" name="矩形 15"/>
          <p:cNvSpPr/>
          <p:nvPr/>
        </p:nvSpPr>
        <p:spPr bwMode="auto">
          <a:xfrm>
            <a:off x="6832600" y="4059238"/>
            <a:ext cx="1765300" cy="500062"/>
          </a:xfrm>
          <a:prstGeom prst="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宋体"/>
              <a:cs typeface="+mn-cs"/>
            </a:endParaRPr>
          </a:p>
        </p:txBody>
      </p:sp>
      <p:sp>
        <p:nvSpPr>
          <p:cNvPr id="444428" name="TextBox 16"/>
          <p:cNvSpPr txBox="1">
            <a:spLocks noChangeArrowheads="1"/>
          </p:cNvSpPr>
          <p:nvPr/>
        </p:nvSpPr>
        <p:spPr bwMode="auto">
          <a:xfrm>
            <a:off x="6883400" y="4035425"/>
            <a:ext cx="17145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1400" b="1" i="0" u="none" strike="noStrike" kern="1200" cap="none" spc="0" normalizeH="0" baseline="0" noProof="0">
                <a:ln>
                  <a:noFill/>
                </a:ln>
                <a:solidFill>
                  <a:srgbClr val="0000FF"/>
                </a:solidFill>
                <a:effectLst/>
                <a:uLnTx/>
                <a:uFillTx/>
                <a:latin typeface="Ebrima" pitchFamily="2" charset="0"/>
                <a:ea typeface="宋体" pitchFamily="2" charset="-122"/>
                <a:cs typeface="+mn-cs"/>
              </a:rPr>
              <a:t>One donor per billion Si atoms</a:t>
            </a:r>
            <a:endParaRPr kumimoji="0" lang="zh-CN" altLang="en-US" sz="1400" b="1" i="0" u="none" strike="noStrike" kern="1200" cap="none" spc="0" normalizeH="0" baseline="0" noProof="0">
              <a:ln>
                <a:noFill/>
              </a:ln>
              <a:solidFill>
                <a:srgbClr val="0000FF"/>
              </a:solidFill>
              <a:effectLst/>
              <a:uLnTx/>
              <a:uFillTx/>
              <a:latin typeface="Ebrima" pitchFamily="2" charset="0"/>
              <a:ea typeface="宋体" pitchFamily="2" charset="-122"/>
              <a:cs typeface="+mn-cs"/>
            </a:endParaRPr>
          </a:p>
        </p:txBody>
      </p:sp>
      <p:sp>
        <p:nvSpPr>
          <p:cNvPr id="18" name="矩形 17"/>
          <p:cNvSpPr/>
          <p:nvPr/>
        </p:nvSpPr>
        <p:spPr bwMode="auto">
          <a:xfrm>
            <a:off x="7059613" y="3538538"/>
            <a:ext cx="1041400" cy="500062"/>
          </a:xfrm>
          <a:prstGeom prst="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宋体"/>
              <a:cs typeface="+mn-cs"/>
            </a:endParaRPr>
          </a:p>
        </p:txBody>
      </p:sp>
      <p:sp>
        <p:nvSpPr>
          <p:cNvPr id="444430" name="TextBox 18"/>
          <p:cNvSpPr txBox="1">
            <a:spLocks noChangeArrowheads="1"/>
          </p:cNvSpPr>
          <p:nvPr/>
        </p:nvSpPr>
        <p:spPr bwMode="auto">
          <a:xfrm>
            <a:off x="7059613" y="3538538"/>
            <a:ext cx="114300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1400" b="1" i="1" u="none" strike="noStrike" kern="1200" cap="none" spc="0" normalizeH="0" baseline="0" noProof="0">
                <a:ln>
                  <a:noFill/>
                </a:ln>
                <a:solidFill>
                  <a:srgbClr val="000000"/>
                </a:solidFill>
                <a:effectLst/>
                <a:uLnTx/>
                <a:uFillTx/>
                <a:latin typeface="Ebrima" pitchFamily="2" charset="0"/>
                <a:ea typeface="宋体" pitchFamily="2" charset="-122"/>
                <a:cs typeface="+mn-cs"/>
              </a:rPr>
              <a:t>Intrinsic</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1400" b="1" i="1" u="none" strike="noStrike" kern="1200" cap="none" spc="0" normalizeH="0" baseline="0" noProof="0">
                <a:ln>
                  <a:noFill/>
                </a:ln>
                <a:solidFill>
                  <a:srgbClr val="000000"/>
                </a:solidFill>
                <a:effectLst/>
                <a:uLnTx/>
                <a:uFillTx/>
                <a:latin typeface="Ebrima" pitchFamily="2" charset="0"/>
                <a:ea typeface="宋体" pitchFamily="2" charset="-122"/>
                <a:cs typeface="+mn-cs"/>
              </a:rPr>
              <a:t>Ultra-pure</a:t>
            </a:r>
            <a:endParaRPr kumimoji="0" lang="zh-CN" altLang="en-US" sz="1400" b="1" i="1" u="none" strike="noStrike" kern="1200" cap="none" spc="0" normalizeH="0" baseline="0" noProof="0">
              <a:ln>
                <a:noFill/>
              </a:ln>
              <a:solidFill>
                <a:srgbClr val="000000"/>
              </a:solidFill>
              <a:effectLst/>
              <a:uLnTx/>
              <a:uFillTx/>
              <a:latin typeface="Ebrima" pitchFamily="2" charset="0"/>
              <a:ea typeface="宋体" pitchFamily="2" charset="-122"/>
              <a:cs typeface="+mn-cs"/>
            </a:endParaRPr>
          </a:p>
        </p:txBody>
      </p:sp>
      <p:sp>
        <p:nvSpPr>
          <p:cNvPr id="20" name="矩形 19"/>
          <p:cNvSpPr/>
          <p:nvPr/>
        </p:nvSpPr>
        <p:spPr bwMode="auto">
          <a:xfrm>
            <a:off x="6883400" y="6059488"/>
            <a:ext cx="1550988" cy="6429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宋体"/>
              <a:cs typeface="+mn-cs"/>
            </a:endParaRPr>
          </a:p>
        </p:txBody>
      </p:sp>
      <p:sp>
        <p:nvSpPr>
          <p:cNvPr id="444432" name="TextBox 20"/>
          <p:cNvSpPr txBox="1">
            <a:spLocks noChangeArrowheads="1"/>
          </p:cNvSpPr>
          <p:nvPr/>
        </p:nvSpPr>
        <p:spPr bwMode="auto">
          <a:xfrm>
            <a:off x="6613525" y="6191250"/>
            <a:ext cx="171450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1400" b="1" i="0" u="none" strike="noStrike" kern="1200" cap="none" spc="0" normalizeH="0" baseline="0" noProof="0">
                <a:ln>
                  <a:noFill/>
                </a:ln>
                <a:solidFill>
                  <a:srgbClr val="000000"/>
                </a:solidFill>
                <a:effectLst/>
                <a:uLnTx/>
                <a:uFillTx/>
                <a:latin typeface="Arial" pitchFamily="34" charset="0"/>
                <a:ea typeface="宋体" pitchFamily="2" charset="-122"/>
                <a:cs typeface="+mn-cs"/>
              </a:rPr>
              <a:t>Gold</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1400" b="1" i="0" u="none" strike="noStrike" kern="1200" cap="none" spc="0" normalizeH="0" baseline="0" noProof="0">
                <a:ln>
                  <a:noFill/>
                </a:ln>
                <a:solidFill>
                  <a:srgbClr val="000000"/>
                </a:solidFill>
                <a:effectLst/>
                <a:uLnTx/>
                <a:uFillTx/>
                <a:latin typeface="Arial" pitchFamily="34" charset="0"/>
                <a:ea typeface="宋体" pitchFamily="2" charset="-122"/>
                <a:cs typeface="+mn-cs"/>
              </a:rPr>
              <a:t>Siliver, Copper</a:t>
            </a:r>
            <a:endParaRPr kumimoji="0" lang="zh-CN" altLang="en-US" sz="1400" b="1"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22" name="矩形 21"/>
          <p:cNvSpPr/>
          <p:nvPr/>
        </p:nvSpPr>
        <p:spPr bwMode="auto">
          <a:xfrm>
            <a:off x="6883400" y="1273175"/>
            <a:ext cx="1550988" cy="17859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宋体"/>
              <a:cs typeface="+mn-cs"/>
            </a:endParaRPr>
          </a:p>
        </p:txBody>
      </p:sp>
      <p:sp>
        <p:nvSpPr>
          <p:cNvPr id="444434" name="TextBox 22"/>
          <p:cNvSpPr txBox="1">
            <a:spLocks noChangeArrowheads="1"/>
          </p:cNvSpPr>
          <p:nvPr/>
        </p:nvSpPr>
        <p:spPr bwMode="auto">
          <a:xfrm>
            <a:off x="6731000" y="1247775"/>
            <a:ext cx="171450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1400" b="1" i="0" u="none" strike="noStrike" kern="1200" cap="none" spc="0" normalizeH="0" baseline="0" noProof="0">
                <a:ln>
                  <a:noFill/>
                </a:ln>
                <a:solidFill>
                  <a:srgbClr val="000000"/>
                </a:solidFill>
                <a:effectLst/>
                <a:uLnTx/>
                <a:uFillTx/>
                <a:latin typeface="Arial" pitchFamily="34" charset="0"/>
                <a:ea typeface="宋体" pitchFamily="2" charset="-122"/>
                <a:cs typeface="+mn-cs"/>
              </a:rPr>
              <a:t>Diamond</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1400" b="1" i="0" u="none" strike="noStrike" kern="1200" cap="none" spc="0" normalizeH="0" baseline="0" noProof="0">
                <a:ln>
                  <a:noFill/>
                </a:ln>
                <a:solidFill>
                  <a:srgbClr val="000000"/>
                </a:solidFill>
                <a:effectLst/>
                <a:uLnTx/>
                <a:uFillTx/>
                <a:latin typeface="Arial" pitchFamily="34" charset="0"/>
                <a:ea typeface="宋体" pitchFamily="2" charset="-122"/>
                <a:cs typeface="+mn-cs"/>
              </a:rPr>
              <a:t>Nickle oxide</a:t>
            </a:r>
            <a:endParaRPr kumimoji="0" lang="zh-CN" altLang="en-US" sz="1400" b="1"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444435" name="TextBox 23"/>
          <p:cNvSpPr txBox="1">
            <a:spLocks noChangeArrowheads="1"/>
          </p:cNvSpPr>
          <p:nvPr/>
        </p:nvSpPr>
        <p:spPr bwMode="auto">
          <a:xfrm>
            <a:off x="7169150" y="2130425"/>
            <a:ext cx="17145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1400" b="1" i="0" u="none" strike="noStrike" kern="1200" cap="none" spc="0" normalizeH="0" baseline="0" noProof="0">
                <a:ln>
                  <a:noFill/>
                </a:ln>
                <a:solidFill>
                  <a:srgbClr val="000000"/>
                </a:solidFill>
                <a:effectLst/>
                <a:uLnTx/>
                <a:uFillTx/>
                <a:latin typeface="Arial" pitchFamily="34" charset="0"/>
                <a:ea typeface="宋体" pitchFamily="2" charset="-122"/>
                <a:cs typeface="+mn-cs"/>
              </a:rPr>
              <a:t>Glass</a:t>
            </a:r>
            <a:endParaRPr kumimoji="0" lang="zh-CN" altLang="en-US" sz="1400" b="1"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444436" name="TextBox 24"/>
          <p:cNvSpPr txBox="1">
            <a:spLocks noChangeArrowheads="1"/>
          </p:cNvSpPr>
          <p:nvPr/>
        </p:nvSpPr>
        <p:spPr bwMode="auto">
          <a:xfrm>
            <a:off x="6954838" y="2701925"/>
            <a:ext cx="17145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1400" b="1" i="0" u="none" strike="noStrike" kern="1200" cap="none" spc="0" normalizeH="0" baseline="0" noProof="0">
                <a:ln>
                  <a:noFill/>
                </a:ln>
                <a:solidFill>
                  <a:srgbClr val="000000"/>
                </a:solidFill>
                <a:effectLst/>
                <a:uLnTx/>
                <a:uFillTx/>
                <a:latin typeface="Arial" pitchFamily="34" charset="0"/>
                <a:ea typeface="宋体" pitchFamily="2" charset="-122"/>
                <a:cs typeface="+mn-cs"/>
              </a:rPr>
              <a:t>Silver bromide</a:t>
            </a:r>
            <a:endParaRPr kumimoji="0" lang="zh-CN" altLang="en-US" sz="1400" b="1"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444437" name="矩形 25"/>
          <p:cNvSpPr>
            <a:spLocks noChangeArrowheads="1"/>
          </p:cNvSpPr>
          <p:nvPr/>
        </p:nvSpPr>
        <p:spPr bwMode="auto">
          <a:xfrm flipH="1">
            <a:off x="5029200" y="3702050"/>
            <a:ext cx="6492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1800" b="1" i="0" u="none" strike="noStrike" kern="1200" cap="none" spc="0" normalizeH="0" baseline="0" noProof="0">
                <a:ln>
                  <a:noFill/>
                </a:ln>
                <a:solidFill>
                  <a:srgbClr val="000000"/>
                </a:solidFill>
                <a:effectLst/>
                <a:uLnTx/>
                <a:uFillTx/>
                <a:latin typeface="Arial"/>
                <a:ea typeface="宋体"/>
                <a:cs typeface="+mn-cs"/>
              </a:rPr>
              <a:t>10</a:t>
            </a:r>
            <a:r>
              <a:rPr kumimoji="0" lang="en-US" altLang="zh-CN" sz="1800" b="1" i="0" u="none" strike="noStrike" kern="1200" cap="none" spc="0" normalizeH="0" baseline="30000" noProof="0">
                <a:ln>
                  <a:noFill/>
                </a:ln>
                <a:solidFill>
                  <a:srgbClr val="000000"/>
                </a:solidFill>
                <a:effectLst/>
                <a:uLnTx/>
                <a:uFillTx/>
                <a:latin typeface="Arial"/>
                <a:ea typeface="宋体"/>
                <a:cs typeface="+mn-cs"/>
              </a:rPr>
              <a:t>4</a:t>
            </a:r>
            <a:endParaRPr kumimoji="0" lang="zh-CN" altLang="en-US" sz="1800" b="1" i="0" u="none" strike="noStrike" kern="1200" cap="none" spc="0" normalizeH="0" baseline="0" noProof="0">
              <a:ln>
                <a:noFill/>
              </a:ln>
              <a:solidFill>
                <a:srgbClr val="000000"/>
              </a:solidFill>
              <a:effectLst/>
              <a:uLnTx/>
              <a:uFillTx/>
              <a:latin typeface="Arial"/>
              <a:ea typeface="宋体"/>
              <a:cs typeface="+mn-cs"/>
            </a:endParaRPr>
          </a:p>
        </p:txBody>
      </p:sp>
      <p:sp>
        <p:nvSpPr>
          <p:cNvPr id="444438" name="矩形 26"/>
          <p:cNvSpPr>
            <a:spLocks noChangeArrowheads="1"/>
          </p:cNvSpPr>
          <p:nvPr/>
        </p:nvSpPr>
        <p:spPr bwMode="auto">
          <a:xfrm flipH="1">
            <a:off x="5041900" y="4189413"/>
            <a:ext cx="6492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1800" b="1" i="0" u="none" strike="noStrike" kern="1200" cap="none" spc="0" normalizeH="0" baseline="0" noProof="0">
                <a:ln>
                  <a:noFill/>
                </a:ln>
                <a:solidFill>
                  <a:srgbClr val="000000"/>
                </a:solidFill>
                <a:effectLst/>
                <a:uLnTx/>
                <a:uFillTx/>
                <a:latin typeface="Arial"/>
                <a:ea typeface="宋体"/>
                <a:cs typeface="+mn-cs"/>
              </a:rPr>
              <a:t>10</a:t>
            </a:r>
            <a:r>
              <a:rPr kumimoji="0" lang="en-US" altLang="zh-CN" sz="1800" b="1" i="0" u="none" strike="noStrike" kern="1200" cap="none" spc="0" normalizeH="0" baseline="30000" noProof="0">
                <a:ln>
                  <a:noFill/>
                </a:ln>
                <a:solidFill>
                  <a:srgbClr val="000000"/>
                </a:solidFill>
                <a:effectLst/>
                <a:uLnTx/>
                <a:uFillTx/>
                <a:latin typeface="Arial"/>
                <a:ea typeface="宋体"/>
                <a:cs typeface="+mn-cs"/>
              </a:rPr>
              <a:t>2</a:t>
            </a:r>
            <a:endParaRPr kumimoji="0" lang="zh-CN" altLang="en-US" sz="1800" b="1" i="0" u="none" strike="noStrike" kern="1200" cap="none" spc="0" normalizeH="0" baseline="0" noProof="0">
              <a:ln>
                <a:noFill/>
              </a:ln>
              <a:solidFill>
                <a:srgbClr val="000000"/>
              </a:solidFill>
              <a:effectLst/>
              <a:uLnTx/>
              <a:uFillTx/>
              <a:latin typeface="Arial"/>
              <a:ea typeface="宋体"/>
              <a:cs typeface="+mn-cs"/>
            </a:endParaRPr>
          </a:p>
        </p:txBody>
      </p:sp>
      <p:sp>
        <p:nvSpPr>
          <p:cNvPr id="444439" name="矩形 27"/>
          <p:cNvSpPr>
            <a:spLocks noChangeArrowheads="1"/>
          </p:cNvSpPr>
          <p:nvPr/>
        </p:nvSpPr>
        <p:spPr bwMode="auto">
          <a:xfrm flipH="1">
            <a:off x="5054600" y="4714875"/>
            <a:ext cx="6492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1800" b="1" i="0" u="none" strike="noStrike" kern="1200" cap="none" spc="0" normalizeH="0" baseline="0" noProof="0">
                <a:ln>
                  <a:noFill/>
                </a:ln>
                <a:solidFill>
                  <a:srgbClr val="000000"/>
                </a:solidFill>
                <a:effectLst/>
                <a:uLnTx/>
                <a:uFillTx/>
                <a:latin typeface="Arial"/>
                <a:ea typeface="宋体"/>
                <a:cs typeface="+mn-cs"/>
              </a:rPr>
              <a:t>10</a:t>
            </a:r>
            <a:r>
              <a:rPr kumimoji="0" lang="en-US" altLang="zh-CN" sz="1800" b="1" i="0" u="none" strike="noStrike" kern="1200" cap="none" spc="0" normalizeH="0" baseline="30000" noProof="0">
                <a:ln>
                  <a:noFill/>
                </a:ln>
                <a:solidFill>
                  <a:srgbClr val="000000"/>
                </a:solidFill>
                <a:effectLst/>
                <a:uLnTx/>
                <a:uFillTx/>
                <a:latin typeface="Arial"/>
                <a:ea typeface="宋体"/>
                <a:cs typeface="+mn-cs"/>
              </a:rPr>
              <a:t>0</a:t>
            </a:r>
            <a:endParaRPr kumimoji="0" lang="zh-CN" altLang="en-US" sz="1800" b="1" i="0" u="none" strike="noStrike" kern="1200" cap="none" spc="0" normalizeH="0" baseline="0" noProof="0">
              <a:ln>
                <a:noFill/>
              </a:ln>
              <a:solidFill>
                <a:srgbClr val="000000"/>
              </a:solidFill>
              <a:effectLst/>
              <a:uLnTx/>
              <a:uFillTx/>
              <a:latin typeface="Arial"/>
              <a:ea typeface="宋体"/>
              <a:cs typeface="+mn-cs"/>
            </a:endParaRPr>
          </a:p>
        </p:txBody>
      </p:sp>
      <p:sp>
        <p:nvSpPr>
          <p:cNvPr id="444440" name="矩形 28"/>
          <p:cNvSpPr>
            <a:spLocks noChangeArrowheads="1"/>
          </p:cNvSpPr>
          <p:nvPr/>
        </p:nvSpPr>
        <p:spPr bwMode="auto">
          <a:xfrm flipH="1">
            <a:off x="5054600" y="5210175"/>
            <a:ext cx="6492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1800" b="1" i="0" u="none" strike="noStrike" kern="1200" cap="none" spc="0" normalizeH="0" baseline="0" noProof="0">
                <a:ln>
                  <a:noFill/>
                </a:ln>
                <a:solidFill>
                  <a:srgbClr val="000000"/>
                </a:solidFill>
                <a:effectLst/>
                <a:uLnTx/>
                <a:uFillTx/>
                <a:latin typeface="Arial"/>
                <a:ea typeface="宋体"/>
                <a:cs typeface="+mn-cs"/>
              </a:rPr>
              <a:t>10</a:t>
            </a:r>
            <a:r>
              <a:rPr kumimoji="0" lang="en-US" altLang="zh-CN" sz="1800" b="1" i="0" u="none" strike="noStrike" kern="1200" cap="none" spc="0" normalizeH="0" baseline="30000" noProof="0">
                <a:ln>
                  <a:noFill/>
                </a:ln>
                <a:solidFill>
                  <a:srgbClr val="000000"/>
                </a:solidFill>
                <a:effectLst/>
                <a:uLnTx/>
                <a:uFillTx/>
                <a:latin typeface="Arial"/>
                <a:ea typeface="宋体"/>
                <a:cs typeface="+mn-cs"/>
              </a:rPr>
              <a:t>-2</a:t>
            </a:r>
            <a:endParaRPr kumimoji="0" lang="zh-CN" altLang="en-US" sz="1800" b="1" i="0" u="none" strike="noStrike" kern="1200" cap="none" spc="0" normalizeH="0" baseline="0" noProof="0">
              <a:ln>
                <a:noFill/>
              </a:ln>
              <a:solidFill>
                <a:srgbClr val="000000"/>
              </a:solidFill>
              <a:effectLst/>
              <a:uLnTx/>
              <a:uFillTx/>
              <a:latin typeface="Arial"/>
              <a:ea typeface="宋体"/>
              <a:cs typeface="+mn-cs"/>
            </a:endParaRPr>
          </a:p>
        </p:txBody>
      </p:sp>
      <p:sp>
        <p:nvSpPr>
          <p:cNvPr id="444441" name="TextBox 1"/>
          <p:cNvSpPr txBox="1">
            <a:spLocks noChangeArrowheads="1"/>
          </p:cNvSpPr>
          <p:nvPr/>
        </p:nvSpPr>
        <p:spPr bwMode="auto">
          <a:xfrm>
            <a:off x="231775" y="3563938"/>
            <a:ext cx="43211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000" b="1" i="0" u="none" strike="noStrike" kern="1200" cap="none" spc="0" normalizeH="0" baseline="0" noProof="0">
                <a:ln>
                  <a:noFill/>
                </a:ln>
                <a:solidFill>
                  <a:srgbClr val="FF0000"/>
                </a:solidFill>
                <a:effectLst/>
                <a:uLnTx/>
                <a:uFillTx/>
                <a:latin typeface="Calibri" pitchFamily="34" charset="0"/>
                <a:ea typeface="宋体" pitchFamily="2" charset="-122"/>
                <a:cs typeface="+mn-cs"/>
              </a:rPr>
              <a:t>One dopant/impurity per </a:t>
            </a:r>
            <a:r>
              <a:rPr kumimoji="0" lang="en-US" altLang="zh-CN" sz="2400" b="1" i="0" u="none" strike="noStrike" kern="1200" cap="none" spc="0" normalizeH="0" baseline="0" noProof="0">
                <a:ln>
                  <a:noFill/>
                </a:ln>
                <a:solidFill>
                  <a:srgbClr val="FF0000"/>
                </a:solidFill>
                <a:effectLst/>
                <a:uLnTx/>
                <a:uFillTx/>
                <a:latin typeface="Calibri" pitchFamily="34" charset="0"/>
                <a:ea typeface="宋体" pitchFamily="2" charset="-122"/>
                <a:cs typeface="+mn-cs"/>
              </a:rPr>
              <a:t>10</a:t>
            </a:r>
            <a:r>
              <a:rPr kumimoji="0" lang="en-US" altLang="zh-CN" sz="2400" b="1" i="0" u="none" strike="noStrike" kern="1200" cap="none" spc="0" normalizeH="0" baseline="30000" noProof="0">
                <a:ln>
                  <a:noFill/>
                </a:ln>
                <a:solidFill>
                  <a:srgbClr val="FF0000"/>
                </a:solidFill>
                <a:effectLst/>
                <a:uLnTx/>
                <a:uFillTx/>
                <a:latin typeface="Calibri" pitchFamily="34" charset="0"/>
                <a:ea typeface="宋体" pitchFamily="2" charset="-122"/>
                <a:cs typeface="+mn-cs"/>
              </a:rPr>
              <a:t>6</a:t>
            </a:r>
            <a:r>
              <a:rPr kumimoji="0" lang="en-US" altLang="zh-CN" sz="2000" b="1" i="0" u="none" strike="noStrike" kern="1200" cap="none" spc="0" normalizeH="0" baseline="0" noProof="0">
                <a:ln>
                  <a:noFill/>
                </a:ln>
                <a:solidFill>
                  <a:srgbClr val="FF0000"/>
                </a:solidFill>
                <a:effectLst/>
                <a:uLnTx/>
                <a:uFillTx/>
                <a:latin typeface="Calibri" pitchFamily="34" charset="0"/>
                <a:ea typeface="宋体" pitchFamily="2" charset="-122"/>
                <a:cs typeface="+mn-cs"/>
              </a:rPr>
              <a:t> atoms</a:t>
            </a:r>
            <a:endParaRPr kumimoji="0" lang="zh-CN" altLang="en-US" sz="2000" b="1" i="0" u="none" strike="noStrike" kern="1200" cap="none" spc="0" normalizeH="0" baseline="0" noProof="0">
              <a:ln>
                <a:noFill/>
              </a:ln>
              <a:solidFill>
                <a:srgbClr val="FF0000"/>
              </a:solidFill>
              <a:effectLst/>
              <a:uLnTx/>
              <a:uFillTx/>
              <a:latin typeface="Calibri" pitchFamily="34" charset="0"/>
              <a:ea typeface="宋体" pitchFamily="2" charset="-122"/>
              <a:cs typeface="+mn-cs"/>
            </a:endParaRPr>
          </a:p>
        </p:txBody>
      </p:sp>
      <p:sp>
        <p:nvSpPr>
          <p:cNvPr id="444442" name="TextBox 14"/>
          <p:cNvSpPr txBox="1">
            <a:spLocks noChangeArrowheads="1"/>
          </p:cNvSpPr>
          <p:nvPr/>
        </p:nvSpPr>
        <p:spPr bwMode="auto">
          <a:xfrm>
            <a:off x="755650" y="4849813"/>
            <a:ext cx="32861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800" b="1" i="0" u="none" strike="noStrike" kern="1200" cap="none" spc="0" normalizeH="0" baseline="0" noProof="0">
                <a:ln>
                  <a:noFill/>
                </a:ln>
                <a:solidFill>
                  <a:srgbClr val="0000FF"/>
                </a:solidFill>
                <a:effectLst/>
                <a:uLnTx/>
                <a:uFillTx/>
                <a:latin typeface="Arial" pitchFamily="34" charset="0"/>
                <a:ea typeface="宋体" pitchFamily="2" charset="-122"/>
                <a:cs typeface="+mn-cs"/>
              </a:rPr>
              <a:t>10</a:t>
            </a:r>
            <a:r>
              <a:rPr kumimoji="0" lang="en-US" altLang="zh-CN" sz="2800" b="1" i="0" u="none" strike="noStrike" kern="1200" cap="none" spc="0" normalizeH="0" baseline="30000" noProof="0">
                <a:ln>
                  <a:noFill/>
                </a:ln>
                <a:solidFill>
                  <a:srgbClr val="0000FF"/>
                </a:solidFill>
                <a:effectLst/>
                <a:uLnTx/>
                <a:uFillTx/>
                <a:latin typeface="Arial" pitchFamily="34" charset="0"/>
                <a:ea typeface="宋体" pitchFamily="2" charset="-122"/>
                <a:cs typeface="+mn-cs"/>
              </a:rPr>
              <a:t>5</a:t>
            </a:r>
            <a:r>
              <a:rPr kumimoji="0" lang="en-US" altLang="zh-CN" sz="2800" b="1" i="0" u="none" strike="noStrike" kern="1200" cap="none" spc="0" normalizeH="0" baseline="0" noProof="0">
                <a:ln>
                  <a:noFill/>
                </a:ln>
                <a:solidFill>
                  <a:srgbClr val="FF0000"/>
                </a:solidFill>
                <a:effectLst/>
                <a:uLnTx/>
                <a:uFillTx/>
                <a:latin typeface="Arial" pitchFamily="34" charset="0"/>
                <a:ea typeface="宋体" pitchFamily="2" charset="-122"/>
                <a:cs typeface="+mn-cs"/>
              </a:rPr>
              <a:t> to </a:t>
            </a:r>
            <a:r>
              <a:rPr kumimoji="0" lang="en-US" altLang="zh-CN" sz="2800" b="1" i="0" u="none" strike="noStrike" kern="1200" cap="none" spc="0" normalizeH="0" baseline="0" noProof="0">
                <a:ln>
                  <a:noFill/>
                </a:ln>
                <a:solidFill>
                  <a:srgbClr val="0000FF"/>
                </a:solidFill>
                <a:effectLst/>
                <a:uLnTx/>
                <a:uFillTx/>
                <a:latin typeface="Arial" pitchFamily="34" charset="0"/>
                <a:ea typeface="宋体" pitchFamily="2" charset="-122"/>
                <a:cs typeface="+mn-cs"/>
              </a:rPr>
              <a:t>10</a:t>
            </a:r>
            <a:r>
              <a:rPr kumimoji="0" lang="en-US" altLang="zh-CN" sz="2800" b="1" i="0" u="none" strike="noStrike" kern="1200" cap="none" spc="0" normalizeH="0" baseline="30000" noProof="0">
                <a:ln>
                  <a:noFill/>
                </a:ln>
                <a:solidFill>
                  <a:srgbClr val="0000FF"/>
                </a:solidFill>
                <a:effectLst/>
                <a:uLnTx/>
                <a:uFillTx/>
                <a:latin typeface="Arial" pitchFamily="34" charset="0"/>
                <a:ea typeface="宋体" pitchFamily="2" charset="-122"/>
                <a:cs typeface="+mn-cs"/>
              </a:rPr>
              <a:t>-2</a:t>
            </a:r>
            <a:r>
              <a:rPr kumimoji="0" lang="en-US" altLang="zh-CN" sz="2800" b="1" i="0" u="none" strike="noStrike" kern="1200" cap="none" spc="0" normalizeH="0" baseline="0" noProof="0">
                <a:ln>
                  <a:noFill/>
                </a:ln>
                <a:solidFill>
                  <a:srgbClr val="FF0000"/>
                </a:solidFill>
                <a:effectLst/>
                <a:uLnTx/>
                <a:uFillTx/>
                <a:latin typeface="Arial" pitchFamily="34" charset="0"/>
                <a:ea typeface="宋体" pitchFamily="2" charset="-122"/>
                <a:cs typeface="+mn-cs"/>
              </a:rPr>
              <a:t> </a:t>
            </a:r>
            <a:r>
              <a:rPr kumimoji="0" lang="el-GR" altLang="zh-CN" sz="2800" b="1" i="0" u="none" strike="noStrike" kern="1200" cap="none" spc="0" normalizeH="0" baseline="0" noProof="0">
                <a:ln>
                  <a:noFill/>
                </a:ln>
                <a:solidFill>
                  <a:srgbClr val="FF0000"/>
                </a:solidFill>
                <a:effectLst/>
                <a:uLnTx/>
                <a:uFillTx/>
                <a:latin typeface="Arial" pitchFamily="34" charset="0"/>
                <a:ea typeface="宋体" pitchFamily="2" charset="-122"/>
                <a:cs typeface="+mn-cs"/>
              </a:rPr>
              <a:t>Ω</a:t>
            </a:r>
            <a:r>
              <a:rPr kumimoji="0" lang="el-GR" altLang="zh-CN" sz="2800" b="1" i="0" u="none" strike="noStrike" kern="1200" cap="none" spc="0" normalizeH="0" baseline="0" noProof="0">
                <a:ln>
                  <a:noFill/>
                </a:ln>
                <a:solidFill>
                  <a:srgbClr val="FF0000"/>
                </a:solidFill>
                <a:effectLst/>
                <a:uLnTx/>
                <a:uFillTx/>
                <a:latin typeface="Arial" pitchFamily="34" charset="0"/>
                <a:ea typeface="宋体" pitchFamily="2" charset="-122"/>
                <a:cs typeface="+mn-cs"/>
                <a:sym typeface="Symbol" pitchFamily="18" charset="2"/>
              </a:rPr>
              <a:t></a:t>
            </a:r>
            <a:r>
              <a:rPr kumimoji="0" lang="en-US" altLang="zh-CN" sz="2800" b="1" i="0" u="none" strike="noStrike" kern="1200" cap="none" spc="0" normalizeH="0" baseline="0" noProof="0">
                <a:ln>
                  <a:noFill/>
                </a:ln>
                <a:solidFill>
                  <a:srgbClr val="FF0000"/>
                </a:solidFill>
                <a:effectLst/>
                <a:uLnTx/>
                <a:uFillTx/>
                <a:latin typeface="Arial" pitchFamily="34" charset="0"/>
                <a:ea typeface="宋体" pitchFamily="2" charset="-122"/>
                <a:cs typeface="+mn-cs"/>
              </a:rPr>
              <a:t>cm</a:t>
            </a:r>
            <a:endParaRPr kumimoji="0" lang="zh-CN" altLang="en-US" sz="2800" b="1" i="0" u="none" strike="noStrike" kern="1200" cap="none" spc="0" normalizeH="0" baseline="0" noProof="0">
              <a:ln>
                <a:noFill/>
              </a:ln>
              <a:solidFill>
                <a:srgbClr val="FF0000"/>
              </a:solidFill>
              <a:effectLst/>
              <a:uLnTx/>
              <a:uFillTx/>
              <a:latin typeface="Arial" pitchFamily="34" charset="0"/>
              <a:ea typeface="宋体" pitchFamily="2" charset="-122"/>
              <a:cs typeface="+mn-cs"/>
            </a:endParaRPr>
          </a:p>
        </p:txBody>
      </p:sp>
      <p:sp>
        <p:nvSpPr>
          <p:cNvPr id="444443" name="下箭头 2"/>
          <p:cNvSpPr>
            <a:spLocks noChangeArrowheads="1"/>
          </p:cNvSpPr>
          <p:nvPr/>
        </p:nvSpPr>
        <p:spPr bwMode="auto">
          <a:xfrm>
            <a:off x="2087563" y="4222750"/>
            <a:ext cx="555625" cy="534988"/>
          </a:xfrm>
          <a:prstGeom prst="downArrow">
            <a:avLst>
              <a:gd name="adj1" fmla="val 50000"/>
              <a:gd name="adj2" fmla="val 50000"/>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1" i="0" u="none" strike="noStrike" kern="1200" cap="none" spc="0" normalizeH="0" baseline="0" noProof="0">
              <a:ln>
                <a:noFill/>
              </a:ln>
              <a:solidFill>
                <a:srgbClr val="000000"/>
              </a:solidFill>
              <a:effectLst/>
              <a:uLnTx/>
              <a:uFillTx/>
              <a:latin typeface="Arial Narrow" pitchFamily="34" charset="0"/>
              <a:ea typeface="宋体"/>
              <a:cs typeface="+mn-cs"/>
            </a:endParaRPr>
          </a:p>
        </p:txBody>
      </p:sp>
      <p:sp>
        <p:nvSpPr>
          <p:cNvPr id="444445" name="矩形 34"/>
          <p:cNvSpPr>
            <a:spLocks noChangeArrowheads="1"/>
          </p:cNvSpPr>
          <p:nvPr/>
        </p:nvSpPr>
        <p:spPr bwMode="auto">
          <a:xfrm>
            <a:off x="37932" y="2214107"/>
            <a:ext cx="4750135" cy="584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3200" b="1" i="0" u="none" strike="noStrike" kern="1200" cap="none" spc="0" normalizeH="0" baseline="0" noProof="0" dirty="0">
                <a:ln>
                  <a:noFill/>
                </a:ln>
                <a:solidFill>
                  <a:srgbClr val="FF0000"/>
                </a:solidFill>
                <a:effectLst/>
                <a:uLnTx/>
                <a:uFillTx/>
                <a:latin typeface="Calibri" pitchFamily="34" charset="0"/>
                <a:ea typeface="宋体"/>
                <a:cs typeface="+mn-cs"/>
              </a:rPr>
              <a:t>(Bi</a:t>
            </a:r>
            <a:r>
              <a:rPr kumimoji="0" lang="en-US" altLang="zh-CN" sz="3200" b="1" i="0" u="none" strike="noStrike" kern="1200" cap="none" spc="0" normalizeH="0" baseline="-25000" noProof="0" dirty="0">
                <a:ln>
                  <a:noFill/>
                </a:ln>
                <a:solidFill>
                  <a:srgbClr val="FF0000"/>
                </a:solidFill>
                <a:effectLst/>
                <a:uLnTx/>
                <a:uFillTx/>
                <a:latin typeface="Calibri" pitchFamily="34" charset="0"/>
                <a:ea typeface="宋体"/>
                <a:cs typeface="+mn-cs"/>
              </a:rPr>
              <a:t>0.1</a:t>
            </a:r>
            <a:r>
              <a:rPr kumimoji="0" lang="en-US" altLang="zh-CN" sz="3200" b="1" i="0" u="none" strike="noStrike" kern="1200" cap="none" spc="0" normalizeH="0" baseline="0" noProof="0" dirty="0">
                <a:ln>
                  <a:noFill/>
                </a:ln>
                <a:solidFill>
                  <a:srgbClr val="FF0000"/>
                </a:solidFill>
                <a:effectLst/>
                <a:uLnTx/>
                <a:uFillTx/>
                <a:latin typeface="Calibri" pitchFamily="34" charset="0"/>
                <a:ea typeface="宋体"/>
                <a:cs typeface="+mn-cs"/>
              </a:rPr>
              <a:t>Sb</a:t>
            </a:r>
            <a:r>
              <a:rPr kumimoji="0" lang="en-US" altLang="zh-CN" sz="3200" b="1" i="0" u="none" strike="noStrike" kern="1200" cap="none" spc="0" normalizeH="0" baseline="-25000" noProof="0" dirty="0">
                <a:ln>
                  <a:noFill/>
                </a:ln>
                <a:solidFill>
                  <a:srgbClr val="FF0000"/>
                </a:solidFill>
                <a:effectLst/>
                <a:uLnTx/>
                <a:uFillTx/>
                <a:latin typeface="Calibri" pitchFamily="34" charset="0"/>
                <a:ea typeface="宋体"/>
                <a:cs typeface="+mn-cs"/>
              </a:rPr>
              <a:t>0.9</a:t>
            </a:r>
            <a:r>
              <a:rPr kumimoji="0" lang="en-US" altLang="zh-CN" sz="3200" b="1" i="0" u="none" strike="noStrike" kern="1200" cap="none" spc="0" normalizeH="0" baseline="0" noProof="0" dirty="0">
                <a:ln>
                  <a:noFill/>
                </a:ln>
                <a:solidFill>
                  <a:srgbClr val="FF0000"/>
                </a:solidFill>
                <a:effectLst/>
                <a:uLnTx/>
                <a:uFillTx/>
                <a:latin typeface="Calibri" pitchFamily="34" charset="0"/>
                <a:ea typeface="宋体"/>
                <a:cs typeface="+mn-cs"/>
              </a:rPr>
              <a:t>)</a:t>
            </a:r>
            <a:r>
              <a:rPr kumimoji="0" lang="en-US" altLang="zh-CN" sz="3200" b="1" i="0" u="none" strike="noStrike" kern="1200" cap="none" spc="0" normalizeH="0" baseline="-25000" noProof="0" dirty="0">
                <a:ln>
                  <a:noFill/>
                </a:ln>
                <a:solidFill>
                  <a:srgbClr val="FF0000"/>
                </a:solidFill>
                <a:effectLst/>
                <a:uLnTx/>
                <a:uFillTx/>
                <a:latin typeface="Calibri" pitchFamily="34" charset="0"/>
                <a:ea typeface="宋体"/>
                <a:cs typeface="+mn-cs"/>
              </a:rPr>
              <a:t>2</a:t>
            </a:r>
            <a:r>
              <a:rPr kumimoji="0" lang="en-US" altLang="zh-CN" sz="3200" b="1" i="0" u="none" strike="noStrike" kern="1200" cap="none" spc="0" normalizeH="0" baseline="0" noProof="0" dirty="0">
                <a:ln>
                  <a:noFill/>
                </a:ln>
                <a:solidFill>
                  <a:srgbClr val="FF0000"/>
                </a:solidFill>
                <a:effectLst/>
                <a:uLnTx/>
                <a:uFillTx/>
                <a:latin typeface="Calibri" pitchFamily="34" charset="0"/>
                <a:ea typeface="宋体"/>
                <a:cs typeface="+mn-cs"/>
              </a:rPr>
              <a:t>Te</a:t>
            </a:r>
            <a:r>
              <a:rPr kumimoji="0" lang="en-US" altLang="zh-CN" sz="3200" b="1" i="0" u="none" strike="noStrike" kern="1200" cap="none" spc="0" normalizeH="0" baseline="-25000" noProof="0" dirty="0">
                <a:ln>
                  <a:noFill/>
                </a:ln>
                <a:solidFill>
                  <a:srgbClr val="FF0000"/>
                </a:solidFill>
                <a:effectLst/>
                <a:uLnTx/>
                <a:uFillTx/>
                <a:latin typeface="Calibri" pitchFamily="34" charset="0"/>
                <a:ea typeface="宋体"/>
                <a:cs typeface="+mn-cs"/>
              </a:rPr>
              <a:t>3</a:t>
            </a:r>
            <a:r>
              <a:rPr kumimoji="0" lang="en-US" altLang="zh-CN" sz="3200" b="1" i="0" u="none" strike="noStrike" kern="1200" cap="none" spc="0" normalizeH="0" baseline="0" noProof="0" dirty="0">
                <a:ln>
                  <a:noFill/>
                </a:ln>
                <a:solidFill>
                  <a:srgbClr val="FF0000"/>
                </a:solidFill>
                <a:effectLst/>
                <a:uLnTx/>
                <a:uFillTx/>
                <a:latin typeface="Calibri" pitchFamily="34" charset="0"/>
                <a:ea typeface="宋体"/>
                <a:cs typeface="+mn-cs"/>
              </a:rPr>
              <a:t>:  </a:t>
            </a:r>
            <a:r>
              <a:rPr kumimoji="0" lang="el-GR" altLang="zh-CN" sz="3200" b="1" i="0" u="none" strike="noStrike" kern="1200" cap="none" spc="0" normalizeH="0" baseline="0" noProof="0" dirty="0">
                <a:ln>
                  <a:noFill/>
                </a:ln>
                <a:solidFill>
                  <a:srgbClr val="FF0000"/>
                </a:solidFill>
                <a:effectLst/>
                <a:uLnTx/>
                <a:uFillTx/>
                <a:latin typeface="Calibri" pitchFamily="34" charset="0"/>
                <a:ea typeface="宋体"/>
                <a:cs typeface="+mn-cs"/>
              </a:rPr>
              <a:t>Δ</a:t>
            </a:r>
            <a:r>
              <a:rPr kumimoji="0" lang="en-US" altLang="zh-CN" sz="2000" b="1" i="0" u="none" strike="noStrike" kern="1200" cap="none" spc="0" normalizeH="0" baseline="0" noProof="0" dirty="0">
                <a:ln>
                  <a:noFill/>
                </a:ln>
                <a:solidFill>
                  <a:srgbClr val="FF0000"/>
                </a:solidFill>
                <a:effectLst/>
                <a:uLnTx/>
                <a:uFillTx/>
                <a:latin typeface="Calibri" pitchFamily="34" charset="0"/>
                <a:ea typeface="宋体"/>
                <a:cs typeface="+mn-cs"/>
              </a:rPr>
              <a:t> </a:t>
            </a:r>
            <a:r>
              <a:rPr kumimoji="0" lang="en-US" altLang="zh-CN" sz="3200" b="1" i="0" u="none" strike="noStrike" kern="1200" cap="none" spc="0" normalizeH="0" baseline="0" noProof="0" dirty="0">
                <a:ln>
                  <a:noFill/>
                </a:ln>
                <a:solidFill>
                  <a:srgbClr val="FF0000"/>
                </a:solidFill>
                <a:effectLst/>
                <a:uLnTx/>
                <a:uFillTx/>
                <a:latin typeface="Calibri" pitchFamily="34" charset="0"/>
                <a:ea typeface="宋体"/>
                <a:cs typeface="+mn-cs"/>
              </a:rPr>
              <a:t>&lt;</a:t>
            </a:r>
            <a:r>
              <a:rPr kumimoji="0" lang="en-US" altLang="zh-CN" sz="2000" b="1" i="0" u="none" strike="noStrike" kern="1200" cap="none" spc="0" normalizeH="0" baseline="0" noProof="0" dirty="0">
                <a:ln>
                  <a:noFill/>
                </a:ln>
                <a:solidFill>
                  <a:srgbClr val="FF0000"/>
                </a:solidFill>
                <a:effectLst/>
                <a:uLnTx/>
                <a:uFillTx/>
                <a:latin typeface="Calibri" pitchFamily="34" charset="0"/>
                <a:ea typeface="宋体"/>
                <a:cs typeface="+mn-cs"/>
              </a:rPr>
              <a:t> </a:t>
            </a:r>
            <a:r>
              <a:rPr kumimoji="0" lang="en-US" altLang="zh-CN" sz="3200" b="1" i="0" u="none" strike="noStrike" kern="1200" cap="none" spc="0" normalizeH="0" baseline="0" noProof="0" dirty="0">
                <a:ln>
                  <a:noFill/>
                </a:ln>
                <a:solidFill>
                  <a:srgbClr val="FF0000"/>
                </a:solidFill>
                <a:effectLst/>
                <a:uLnTx/>
                <a:uFillTx/>
                <a:latin typeface="Calibri" pitchFamily="34" charset="0"/>
                <a:ea typeface="宋体"/>
                <a:cs typeface="+mn-cs"/>
              </a:rPr>
              <a:t>0.15 eV</a:t>
            </a:r>
          </a:p>
        </p:txBody>
      </p:sp>
      <p:sp>
        <p:nvSpPr>
          <p:cNvPr id="31" name="矩形 1"/>
          <p:cNvSpPr>
            <a:spLocks noChangeArrowheads="1"/>
          </p:cNvSpPr>
          <p:nvPr/>
        </p:nvSpPr>
        <p:spPr bwMode="auto">
          <a:xfrm>
            <a:off x="1554281" y="1266475"/>
            <a:ext cx="289396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3200" b="1" i="0" u="none" strike="noStrike" kern="1200" cap="none" spc="0" normalizeH="0" baseline="0" noProof="0" dirty="0" smtClean="0">
                <a:ln>
                  <a:noFill/>
                </a:ln>
                <a:solidFill>
                  <a:srgbClr val="000000"/>
                </a:solidFill>
                <a:effectLst/>
                <a:uLnTx/>
                <a:uFillTx/>
                <a:latin typeface="Calibri" pitchFamily="34" charset="0"/>
                <a:ea typeface="宋体"/>
                <a:cs typeface="+mn-cs"/>
              </a:rPr>
              <a:t>Si:  </a:t>
            </a:r>
            <a:r>
              <a:rPr kumimoji="0" lang="el-GR" altLang="zh-CN" sz="3200" b="1" i="0" u="none" strike="noStrike" kern="1200" cap="none" spc="0" normalizeH="0" baseline="0" noProof="0" dirty="0" smtClean="0">
                <a:ln>
                  <a:noFill/>
                </a:ln>
                <a:solidFill>
                  <a:srgbClr val="000000"/>
                </a:solidFill>
                <a:effectLst/>
                <a:uLnTx/>
                <a:uFillTx/>
                <a:latin typeface="Calibri" pitchFamily="34" charset="0"/>
                <a:ea typeface="宋体"/>
                <a:cs typeface="+mn-cs"/>
              </a:rPr>
              <a:t>Δ</a:t>
            </a:r>
            <a:r>
              <a:rPr kumimoji="0" lang="en-US" altLang="zh-CN" sz="3200" b="1" i="0" u="none" strike="noStrike" kern="1200" cap="none" spc="0" normalizeH="0" baseline="0" noProof="0" dirty="0" smtClean="0">
                <a:ln>
                  <a:noFill/>
                </a:ln>
                <a:solidFill>
                  <a:srgbClr val="000000"/>
                </a:solidFill>
                <a:effectLst/>
                <a:uLnTx/>
                <a:uFillTx/>
                <a:latin typeface="Calibri" pitchFamily="34" charset="0"/>
                <a:ea typeface="宋体"/>
                <a:cs typeface="+mn-cs"/>
              </a:rPr>
              <a:t> </a:t>
            </a:r>
            <a:r>
              <a:rPr kumimoji="0" lang="en-US" altLang="zh-CN" sz="3200" b="1" i="0" u="none" strike="noStrike" kern="1200" cap="none" spc="0" normalizeH="0" baseline="0" noProof="0" dirty="0">
                <a:ln>
                  <a:noFill/>
                </a:ln>
                <a:solidFill>
                  <a:srgbClr val="000000"/>
                </a:solidFill>
                <a:effectLst/>
                <a:uLnTx/>
                <a:uFillTx/>
                <a:latin typeface="Calibri" pitchFamily="34" charset="0"/>
                <a:ea typeface="宋体"/>
                <a:cs typeface="+mn-cs"/>
              </a:rPr>
              <a:t>=1.14 eV </a:t>
            </a:r>
          </a:p>
        </p:txBody>
      </p:sp>
    </p:spTree>
    <p:extLst>
      <p:ext uri="{BB962C8B-B14F-4D97-AF65-F5344CB8AC3E}">
        <p14:creationId xmlns:p14="http://schemas.microsoft.com/office/powerpoint/2010/main" val="773958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44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4445" grpId="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cxnSp>
        <p:nvCxnSpPr>
          <p:cNvPr id="272" name="直接箭头连接符 271"/>
          <p:cNvCxnSpPr/>
          <p:nvPr/>
        </p:nvCxnSpPr>
        <p:spPr bwMode="auto">
          <a:xfrm>
            <a:off x="69157" y="2378520"/>
            <a:ext cx="8964488" cy="0"/>
          </a:xfrm>
          <a:prstGeom prst="straightConnector1">
            <a:avLst/>
          </a:prstGeom>
          <a:solidFill>
            <a:schemeClr val="accent1"/>
          </a:solidFill>
          <a:ln w="28575" cap="flat" cmpd="sng" algn="ctr">
            <a:solidFill>
              <a:schemeClr val="bg1"/>
            </a:solidFill>
            <a:prstDash val="solid"/>
            <a:round/>
            <a:headEnd type="none" w="med" len="med"/>
            <a:tailEnd type="arrow"/>
          </a:ln>
          <a:effectLst/>
        </p:spPr>
      </p:cxnSp>
      <p:grpSp>
        <p:nvGrpSpPr>
          <p:cNvPr id="337" name="组合 336"/>
          <p:cNvGrpSpPr/>
          <p:nvPr/>
        </p:nvGrpSpPr>
        <p:grpSpPr>
          <a:xfrm>
            <a:off x="78025" y="657732"/>
            <a:ext cx="1109599" cy="3403093"/>
            <a:chOff x="159913" y="124036"/>
            <a:chExt cx="1109599" cy="3403093"/>
          </a:xfrm>
        </p:grpSpPr>
        <p:sp>
          <p:nvSpPr>
            <p:cNvPr id="306" name="Oval 3"/>
            <p:cNvSpPr/>
            <p:nvPr/>
          </p:nvSpPr>
          <p:spPr>
            <a:xfrm>
              <a:off x="639647" y="1782134"/>
              <a:ext cx="125380" cy="125380"/>
            </a:xfrm>
            <a:prstGeom prst="ellipse">
              <a:avLst/>
            </a:prstGeom>
            <a:solidFill>
              <a:sysClr val="window" lastClr="FFFFFF"/>
            </a:solidFill>
            <a:ln w="28575" cap="flat" cmpd="sng" algn="ctr">
              <a:solidFill>
                <a:srgbClr val="A5A5A5">
                  <a:lumMod val="75000"/>
                </a:srgbClr>
              </a:solidFill>
              <a:prstDash val="solid"/>
              <a:miter lim="800000"/>
            </a:ln>
            <a:effectLst/>
          </p:spPr>
          <p:txBody>
            <a:bodyPr rtlCol="0" anchor="ctr"/>
            <a:lstStyle/>
            <a:p>
              <a:pPr algn="ctr" defTabSz="946745">
                <a:defRPr/>
              </a:pPr>
              <a:endParaRPr lang="en-US" sz="800" kern="0">
                <a:solidFill>
                  <a:prstClr val="white"/>
                </a:solidFill>
                <a:latin typeface="Calibri"/>
              </a:endParaRPr>
            </a:p>
          </p:txBody>
        </p:sp>
        <p:pic>
          <p:nvPicPr>
            <p:cNvPr id="307" name="Picture 4" descr="Edwin Herbert Hall"/>
            <p:cNvPicPr>
              <a:picLocks noChangeAspect="1" noChangeArrowheads="1"/>
            </p:cNvPicPr>
            <p:nvPr/>
          </p:nvPicPr>
          <p:blipFill rotWithShape="1">
            <a:blip r:embed="rId3">
              <a:extLst>
                <a:ext uri="{28A0092B-C50C-407E-A947-70E740481C1C}">
                  <a14:useLocalDpi xmlns:a14="http://schemas.microsoft.com/office/drawing/2010/main" val="0"/>
                </a:ext>
              </a:extLst>
            </a:blip>
            <a:srcRect l="20394" t="4529" r="25651" b="43588"/>
            <a:stretch/>
          </p:blipFill>
          <p:spPr bwMode="auto">
            <a:xfrm>
              <a:off x="386880" y="2240043"/>
              <a:ext cx="721224" cy="1024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 name="矩形 83"/>
            <p:cNvSpPr/>
            <p:nvPr/>
          </p:nvSpPr>
          <p:spPr>
            <a:xfrm>
              <a:off x="377760" y="1922240"/>
              <a:ext cx="723483" cy="307777"/>
            </a:xfrm>
            <a:prstGeom prst="rect">
              <a:avLst/>
            </a:prstGeom>
          </p:spPr>
          <p:txBody>
            <a:bodyPr wrap="square">
              <a:spAutoFit/>
            </a:bodyPr>
            <a:lstStyle/>
            <a:p>
              <a:pPr defTabSz="946745">
                <a:defRPr/>
              </a:pPr>
              <a:r>
                <a:rPr lang="en-US" altLang="zh-CN" sz="1400" b="1" kern="0" dirty="0" smtClean="0">
                  <a:solidFill>
                    <a:prstClr val="white"/>
                  </a:solidFill>
                  <a:latin typeface="微软雅黑" panose="020B0503020204020204" pitchFamily="34" charset="-122"/>
                  <a:ea typeface="微软雅黑" panose="020B0503020204020204" pitchFamily="34" charset="-122"/>
                </a:rPr>
                <a:t>1879</a:t>
              </a:r>
              <a:endParaRPr lang="en-US" altLang="zh-CN" sz="1400" b="1" kern="0" dirty="0">
                <a:solidFill>
                  <a:prstClr val="white"/>
                </a:solidFill>
                <a:latin typeface="微软雅黑" panose="020B0503020204020204" pitchFamily="34" charset="-122"/>
                <a:ea typeface="微软雅黑" panose="020B0503020204020204" pitchFamily="34" charset="-122"/>
              </a:endParaRPr>
            </a:p>
          </p:txBody>
        </p:sp>
        <p:sp>
          <p:nvSpPr>
            <p:cNvPr id="309" name="Rectangle 9"/>
            <p:cNvSpPr/>
            <p:nvPr/>
          </p:nvSpPr>
          <p:spPr>
            <a:xfrm>
              <a:off x="159913" y="1388612"/>
              <a:ext cx="1109599" cy="307777"/>
            </a:xfrm>
            <a:prstGeom prst="rect">
              <a:avLst/>
            </a:prstGeom>
          </p:spPr>
          <p:txBody>
            <a:bodyPr wrap="none">
              <a:spAutoFit/>
            </a:bodyPr>
            <a:lstStyle/>
            <a:p>
              <a:pPr defTabSz="946745">
                <a:defRPr/>
              </a:pPr>
              <a:r>
                <a:rPr lang="en-US" altLang="zh-CN" sz="1400" kern="0" dirty="0" smtClean="0">
                  <a:solidFill>
                    <a:srgbClr val="FFFFFF"/>
                  </a:solidFill>
                  <a:latin typeface="微软雅黑" panose="020B0503020204020204" pitchFamily="34" charset="-122"/>
                  <a:ea typeface="微软雅黑" panose="020B0503020204020204" pitchFamily="34" charset="-122"/>
                </a:rPr>
                <a:t>Hall Effect</a:t>
              </a:r>
              <a:r>
                <a:rPr lang="zh-CN" altLang="en-US" sz="1400" kern="0" dirty="0" smtClean="0">
                  <a:solidFill>
                    <a:srgbClr val="FFFFFF"/>
                  </a:solidFill>
                  <a:latin typeface="微软雅黑" panose="020B0503020204020204" pitchFamily="34" charset="-122"/>
                  <a:ea typeface="微软雅黑" panose="020B0503020204020204" pitchFamily="34" charset="-122"/>
                </a:rPr>
                <a:t> </a:t>
              </a:r>
              <a:endParaRPr lang="en-US" sz="1400" kern="0" dirty="0">
                <a:solidFill>
                  <a:prstClr val="black"/>
                </a:solidFill>
                <a:latin typeface="Calibri"/>
              </a:endParaRPr>
            </a:p>
          </p:txBody>
        </p:sp>
        <p:sp>
          <p:nvSpPr>
            <p:cNvPr id="310" name="矩形 83"/>
            <p:cNvSpPr/>
            <p:nvPr/>
          </p:nvSpPr>
          <p:spPr>
            <a:xfrm>
              <a:off x="455067" y="3280908"/>
              <a:ext cx="584849" cy="246221"/>
            </a:xfrm>
            <a:prstGeom prst="rect">
              <a:avLst/>
            </a:prstGeom>
          </p:spPr>
          <p:txBody>
            <a:bodyPr wrap="square">
              <a:spAutoFit/>
            </a:bodyPr>
            <a:lstStyle/>
            <a:p>
              <a:pPr defTabSz="946745">
                <a:defRPr/>
              </a:pPr>
              <a:r>
                <a:rPr lang="en-US" altLang="zh-CN" sz="1000" b="1" kern="0" dirty="0" smtClean="0">
                  <a:solidFill>
                    <a:prstClr val="white"/>
                  </a:solidFill>
                  <a:latin typeface="微软雅黑" panose="020B0503020204020204" pitchFamily="34" charset="-122"/>
                  <a:ea typeface="微软雅黑" panose="020B0503020204020204" pitchFamily="34" charset="-122"/>
                </a:rPr>
                <a:t>E. Hall</a:t>
              </a:r>
              <a:endParaRPr lang="en-US" altLang="zh-CN" sz="1000" b="1" kern="0" dirty="0">
                <a:solidFill>
                  <a:prstClr val="white"/>
                </a:solidFill>
                <a:latin typeface="微软雅黑" panose="020B0503020204020204" pitchFamily="34" charset="-122"/>
                <a:ea typeface="微软雅黑" panose="020B0503020204020204" pitchFamily="34" charset="-122"/>
              </a:endParaRPr>
            </a:p>
          </p:txBody>
        </p:sp>
        <p:grpSp>
          <p:nvGrpSpPr>
            <p:cNvPr id="311" name="组合 11"/>
            <p:cNvGrpSpPr/>
            <p:nvPr/>
          </p:nvGrpSpPr>
          <p:grpSpPr>
            <a:xfrm>
              <a:off x="179512" y="124036"/>
              <a:ext cx="1013210" cy="1276676"/>
              <a:chOff x="3848100" y="491042"/>
              <a:chExt cx="2825353" cy="3560034"/>
            </a:xfrm>
          </p:grpSpPr>
          <p:sp>
            <p:nvSpPr>
              <p:cNvPr id="312" name="矩形 311"/>
              <p:cNvSpPr/>
              <p:nvPr/>
            </p:nvSpPr>
            <p:spPr>
              <a:xfrm>
                <a:off x="3848100" y="491042"/>
                <a:ext cx="2825353" cy="3560034"/>
              </a:xfrm>
              <a:prstGeom prst="rect">
                <a:avLst/>
              </a:prstGeom>
              <a:solidFill>
                <a:srgbClr val="5B9BD5">
                  <a:lumMod val="50000"/>
                </a:srgbClr>
              </a:solidFill>
              <a:ln w="12700" cap="flat" cmpd="sng" algn="ctr">
                <a:noFill/>
                <a:prstDash val="solid"/>
                <a:miter lim="800000"/>
              </a:ln>
              <a:effectLst/>
            </p:spPr>
            <p:txBody>
              <a:bodyPr rtlCol="0" anchor="ctr"/>
              <a:lstStyle/>
              <a:p>
                <a:pPr algn="ctr" defTabSz="946745">
                  <a:defRPr/>
                </a:pPr>
                <a:endParaRPr lang="zh-CN" altLang="en-US" sz="800" kern="0">
                  <a:solidFill>
                    <a:prstClr val="white"/>
                  </a:solidFill>
                  <a:latin typeface="Calibri"/>
                </a:endParaRPr>
              </a:p>
            </p:txBody>
          </p:sp>
          <p:grpSp>
            <p:nvGrpSpPr>
              <p:cNvPr id="313" name="Group 194"/>
              <p:cNvGrpSpPr/>
              <p:nvPr/>
            </p:nvGrpSpPr>
            <p:grpSpPr>
              <a:xfrm>
                <a:off x="3848103" y="631990"/>
                <a:ext cx="2825350" cy="3179838"/>
                <a:chOff x="4291521" y="519069"/>
                <a:chExt cx="2903224" cy="3267483"/>
              </a:xfrm>
            </p:grpSpPr>
            <p:grpSp>
              <p:nvGrpSpPr>
                <p:cNvPr id="314" name="Group 55"/>
                <p:cNvGrpSpPr/>
                <p:nvPr/>
              </p:nvGrpSpPr>
              <p:grpSpPr>
                <a:xfrm>
                  <a:off x="4630277" y="667915"/>
                  <a:ext cx="2423597" cy="3118637"/>
                  <a:chOff x="5283754" y="1337953"/>
                  <a:chExt cx="2621747" cy="2362200"/>
                </a:xfrm>
              </p:grpSpPr>
              <p:cxnSp>
                <p:nvCxnSpPr>
                  <p:cNvPr id="317" name="直接箭头连接符 46"/>
                  <p:cNvCxnSpPr/>
                  <p:nvPr/>
                </p:nvCxnSpPr>
                <p:spPr>
                  <a:xfrm flipH="1" flipV="1">
                    <a:off x="6537076" y="1337953"/>
                    <a:ext cx="1588" cy="2362200"/>
                  </a:xfrm>
                  <a:prstGeom prst="straightConnector1">
                    <a:avLst/>
                  </a:prstGeom>
                  <a:noFill/>
                  <a:ln w="28575" cap="flat" cmpd="sng" algn="ctr">
                    <a:solidFill>
                      <a:sysClr val="window" lastClr="FFFFFF"/>
                    </a:solidFill>
                    <a:prstDash val="solid"/>
                    <a:miter lim="800000"/>
                    <a:tailEnd type="arrow"/>
                  </a:ln>
                  <a:effectLst/>
                </p:spPr>
              </p:cxnSp>
              <p:cxnSp>
                <p:nvCxnSpPr>
                  <p:cNvPr id="318" name="直接箭头连接符 47"/>
                  <p:cNvCxnSpPr/>
                  <p:nvPr/>
                </p:nvCxnSpPr>
                <p:spPr>
                  <a:xfrm>
                    <a:off x="5314701" y="2549216"/>
                    <a:ext cx="2590800" cy="0"/>
                  </a:xfrm>
                  <a:prstGeom prst="straightConnector1">
                    <a:avLst/>
                  </a:prstGeom>
                  <a:noFill/>
                  <a:ln w="28575" cap="flat" cmpd="sng" algn="ctr">
                    <a:solidFill>
                      <a:sysClr val="window" lastClr="FFFFFF"/>
                    </a:solidFill>
                    <a:prstDash val="solid"/>
                    <a:miter lim="800000"/>
                    <a:tailEnd type="arrow"/>
                  </a:ln>
                  <a:effectLst/>
                </p:spPr>
              </p:cxnSp>
              <p:cxnSp>
                <p:nvCxnSpPr>
                  <p:cNvPr id="319" name="直接连接符 48"/>
                  <p:cNvCxnSpPr/>
                  <p:nvPr/>
                </p:nvCxnSpPr>
                <p:spPr>
                  <a:xfrm flipV="1">
                    <a:off x="5283754" y="1905210"/>
                    <a:ext cx="2511848" cy="1345223"/>
                  </a:xfrm>
                  <a:prstGeom prst="line">
                    <a:avLst/>
                  </a:prstGeom>
                  <a:noFill/>
                  <a:ln w="28575" cap="flat" cmpd="sng" algn="ctr">
                    <a:solidFill>
                      <a:srgbClr val="00B050"/>
                    </a:solidFill>
                    <a:prstDash val="solid"/>
                    <a:miter lim="800000"/>
                  </a:ln>
                  <a:effectLst/>
                </p:spPr>
              </p:cxnSp>
            </p:grpSp>
            <p:sp>
              <p:nvSpPr>
                <p:cNvPr id="315" name="TextBox 10"/>
                <p:cNvSpPr txBox="1">
                  <a:spLocks noChangeArrowheads="1"/>
                </p:cNvSpPr>
                <p:nvPr/>
              </p:nvSpPr>
              <p:spPr bwMode="auto">
                <a:xfrm>
                  <a:off x="6402581" y="2400283"/>
                  <a:ext cx="792164" cy="881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defTabSz="946745">
                    <a:spcBef>
                      <a:spcPct val="0"/>
                    </a:spcBef>
                    <a:buFontTx/>
                    <a:buNone/>
                    <a:defRPr/>
                  </a:pPr>
                  <a:r>
                    <a:rPr lang="en-US" altLang="zh-CN" sz="1400" kern="0" dirty="0">
                      <a:solidFill>
                        <a:prstClr val="white"/>
                      </a:solidFill>
                      <a:latin typeface="微软雅黑" panose="020B0503020204020204" pitchFamily="34" charset="-122"/>
                      <a:ea typeface="微软雅黑" panose="020B0503020204020204" pitchFamily="34" charset="-122"/>
                      <a:cs typeface="Times New Roman" panose="02020603050405020304" pitchFamily="18" charset="0"/>
                    </a:rPr>
                    <a:t>H</a:t>
                  </a:r>
                  <a:endParaRPr lang="zh-CN" altLang="en-US" sz="1400" kern="0" dirty="0">
                    <a:solidFill>
                      <a:prstClr val="white"/>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16" name="TextBox 11"/>
                <p:cNvSpPr txBox="1">
                  <a:spLocks noChangeArrowheads="1"/>
                </p:cNvSpPr>
                <p:nvPr/>
              </p:nvSpPr>
              <p:spPr bwMode="auto">
                <a:xfrm>
                  <a:off x="4291521" y="519069"/>
                  <a:ext cx="1239705" cy="881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r" defTabSz="946745">
                    <a:spcBef>
                      <a:spcPct val="0"/>
                    </a:spcBef>
                    <a:buFontTx/>
                    <a:buNone/>
                    <a:defRPr/>
                  </a:pPr>
                  <a:r>
                    <a:rPr lang="en-US" altLang="zh-CN" sz="1400" i="1" kern="0" dirty="0">
                      <a:solidFill>
                        <a:prstClr val="white"/>
                      </a:solidFill>
                      <a:latin typeface="微软雅黑" panose="020B0503020204020204" pitchFamily="34" charset="-122"/>
                      <a:ea typeface="微软雅黑" panose="020B0503020204020204" pitchFamily="34" charset="-122"/>
                      <a:cs typeface="Times New Roman" panose="02020603050405020304" pitchFamily="18" charset="0"/>
                    </a:rPr>
                    <a:t>R</a:t>
                  </a:r>
                  <a:r>
                    <a:rPr lang="en-US" altLang="zh-CN" sz="1400" kern="0" baseline="-25000" dirty="0">
                      <a:solidFill>
                        <a:prstClr val="white"/>
                      </a:solidFill>
                      <a:latin typeface="微软雅黑" panose="020B0503020204020204" pitchFamily="34" charset="-122"/>
                      <a:ea typeface="微软雅黑" panose="020B0503020204020204" pitchFamily="34" charset="-122"/>
                      <a:cs typeface="Times New Roman" panose="02020603050405020304" pitchFamily="18" charset="0"/>
                    </a:rPr>
                    <a:t>H</a:t>
                  </a:r>
                  <a:endParaRPr lang="zh-CN" altLang="en-US" sz="1400" kern="0" baseline="-25000" dirty="0">
                    <a:solidFill>
                      <a:prstClr val="white"/>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grpSp>
      </p:grpSp>
      <p:grpSp>
        <p:nvGrpSpPr>
          <p:cNvPr id="320" name="组合 20"/>
          <p:cNvGrpSpPr/>
          <p:nvPr/>
        </p:nvGrpSpPr>
        <p:grpSpPr>
          <a:xfrm>
            <a:off x="1043608" y="658497"/>
            <a:ext cx="1451038" cy="2074206"/>
            <a:chOff x="6648686" y="491042"/>
            <a:chExt cx="4046244" cy="5783962"/>
          </a:xfrm>
        </p:grpSpPr>
        <p:sp>
          <p:nvSpPr>
            <p:cNvPr id="321" name="Oval 4"/>
            <p:cNvSpPr/>
            <p:nvPr/>
          </p:nvSpPr>
          <p:spPr>
            <a:xfrm>
              <a:off x="8492490" y="5098963"/>
              <a:ext cx="349624" cy="349624"/>
            </a:xfrm>
            <a:prstGeom prst="ellipse">
              <a:avLst/>
            </a:prstGeom>
            <a:solidFill>
              <a:srgbClr val="ED7D31"/>
            </a:solidFill>
            <a:ln w="28575" cap="flat" cmpd="sng" algn="ctr">
              <a:solidFill>
                <a:srgbClr val="FFC000"/>
              </a:solidFill>
              <a:prstDash val="solid"/>
              <a:miter lim="800000"/>
            </a:ln>
            <a:effectLst/>
          </p:spPr>
          <p:txBody>
            <a:bodyPr rtlCol="0" anchor="ctr"/>
            <a:lstStyle/>
            <a:p>
              <a:pPr algn="ctr" defTabSz="946745">
                <a:defRPr/>
              </a:pPr>
              <a:endParaRPr lang="en-US" sz="800" kern="0">
                <a:solidFill>
                  <a:prstClr val="white"/>
                </a:solidFill>
                <a:latin typeface="Calibri"/>
              </a:endParaRPr>
            </a:p>
          </p:txBody>
        </p:sp>
        <p:sp>
          <p:nvSpPr>
            <p:cNvPr id="322" name="矩形 83"/>
            <p:cNvSpPr/>
            <p:nvPr/>
          </p:nvSpPr>
          <p:spPr>
            <a:xfrm>
              <a:off x="7806317" y="5416762"/>
              <a:ext cx="2244422" cy="858242"/>
            </a:xfrm>
            <a:prstGeom prst="rect">
              <a:avLst/>
            </a:prstGeom>
          </p:spPr>
          <p:txBody>
            <a:bodyPr wrap="square">
              <a:spAutoFit/>
            </a:bodyPr>
            <a:lstStyle/>
            <a:p>
              <a:pPr defTabSz="946745">
                <a:defRPr/>
              </a:pPr>
              <a:r>
                <a:rPr lang="en-US" altLang="zh-CN" sz="1400" b="1" kern="0" dirty="0" smtClean="0">
                  <a:solidFill>
                    <a:srgbClr val="FFC000"/>
                  </a:solidFill>
                  <a:latin typeface="微软雅黑" panose="020B0503020204020204" pitchFamily="34" charset="-122"/>
                  <a:ea typeface="微软雅黑" panose="020B0503020204020204" pitchFamily="34" charset="-122"/>
                </a:rPr>
                <a:t>1881</a:t>
              </a:r>
              <a:endParaRPr lang="en-US" altLang="zh-CN" sz="1400" b="1" kern="0" dirty="0">
                <a:solidFill>
                  <a:srgbClr val="FFC000"/>
                </a:solidFill>
                <a:latin typeface="微软雅黑" panose="020B0503020204020204" pitchFamily="34" charset="-122"/>
                <a:ea typeface="微软雅黑" panose="020B0503020204020204" pitchFamily="34" charset="-122"/>
              </a:endParaRPr>
            </a:p>
          </p:txBody>
        </p:sp>
        <p:sp>
          <p:nvSpPr>
            <p:cNvPr id="323" name="Rectangle 10"/>
            <p:cNvSpPr/>
            <p:nvPr/>
          </p:nvSpPr>
          <p:spPr>
            <a:xfrm>
              <a:off x="6648686" y="3999933"/>
              <a:ext cx="4046244" cy="858242"/>
            </a:xfrm>
            <a:prstGeom prst="rect">
              <a:avLst/>
            </a:prstGeom>
          </p:spPr>
          <p:txBody>
            <a:bodyPr wrap="none">
              <a:spAutoFit/>
            </a:bodyPr>
            <a:lstStyle/>
            <a:p>
              <a:pPr defTabSz="946745">
                <a:defRPr/>
              </a:pPr>
              <a:r>
                <a:rPr lang="en-US" altLang="zh-CN" sz="1400" kern="0" dirty="0" smtClean="0">
                  <a:solidFill>
                    <a:srgbClr val="FFC000"/>
                  </a:solidFill>
                  <a:latin typeface="微软雅黑" panose="020B0503020204020204" pitchFamily="34" charset="-122"/>
                  <a:ea typeface="微软雅黑" panose="020B0503020204020204" pitchFamily="34" charset="-122"/>
                </a:rPr>
                <a:t>Anomalous HE</a:t>
              </a:r>
              <a:endParaRPr lang="en-US" sz="1400" kern="0" dirty="0">
                <a:solidFill>
                  <a:srgbClr val="FFC000"/>
                </a:solidFill>
                <a:latin typeface="Calibri"/>
              </a:endParaRPr>
            </a:p>
          </p:txBody>
        </p:sp>
        <p:grpSp>
          <p:nvGrpSpPr>
            <p:cNvPr id="324" name="组合 13"/>
            <p:cNvGrpSpPr/>
            <p:nvPr/>
          </p:nvGrpSpPr>
          <p:grpSpPr>
            <a:xfrm>
              <a:off x="7048500" y="491042"/>
              <a:ext cx="3283499" cy="3592852"/>
              <a:chOff x="7048500" y="491042"/>
              <a:chExt cx="3283499" cy="3592852"/>
            </a:xfrm>
          </p:grpSpPr>
          <p:sp>
            <p:nvSpPr>
              <p:cNvPr id="325" name="矩形 324"/>
              <p:cNvSpPr/>
              <p:nvPr/>
            </p:nvSpPr>
            <p:spPr>
              <a:xfrm>
                <a:off x="7048500" y="527248"/>
                <a:ext cx="3283499" cy="3556646"/>
              </a:xfrm>
              <a:prstGeom prst="rect">
                <a:avLst/>
              </a:prstGeom>
              <a:solidFill>
                <a:srgbClr val="5B9BD5">
                  <a:lumMod val="50000"/>
                </a:srgbClr>
              </a:solidFill>
              <a:ln w="12700" cap="flat" cmpd="sng" algn="ctr">
                <a:noFill/>
                <a:prstDash val="solid"/>
                <a:miter lim="800000"/>
              </a:ln>
              <a:effectLst/>
            </p:spPr>
            <p:txBody>
              <a:bodyPr rtlCol="0" anchor="ctr"/>
              <a:lstStyle/>
              <a:p>
                <a:pPr algn="ctr" defTabSz="946745">
                  <a:defRPr/>
                </a:pPr>
                <a:endParaRPr lang="zh-CN" altLang="en-US" sz="800" kern="0">
                  <a:solidFill>
                    <a:prstClr val="white"/>
                  </a:solidFill>
                  <a:latin typeface="Calibri"/>
                </a:endParaRPr>
              </a:p>
            </p:txBody>
          </p:sp>
          <p:grpSp>
            <p:nvGrpSpPr>
              <p:cNvPr id="326" name="Group 195"/>
              <p:cNvGrpSpPr/>
              <p:nvPr/>
            </p:nvGrpSpPr>
            <p:grpSpPr>
              <a:xfrm>
                <a:off x="7263113" y="491042"/>
                <a:ext cx="3011737" cy="3497873"/>
                <a:chOff x="7189199" y="424648"/>
                <a:chExt cx="3011737" cy="3497873"/>
              </a:xfrm>
            </p:grpSpPr>
            <p:sp>
              <p:nvSpPr>
                <p:cNvPr id="327" name="TextBox 10"/>
                <p:cNvSpPr txBox="1">
                  <a:spLocks noChangeArrowheads="1"/>
                </p:cNvSpPr>
                <p:nvPr/>
              </p:nvSpPr>
              <p:spPr bwMode="auto">
                <a:xfrm>
                  <a:off x="9408774" y="2276983"/>
                  <a:ext cx="792162" cy="77241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defTabSz="946745">
                    <a:spcBef>
                      <a:spcPct val="0"/>
                    </a:spcBef>
                    <a:buFontTx/>
                    <a:buNone/>
                    <a:defRPr/>
                  </a:pPr>
                  <a:r>
                    <a:rPr lang="en-US" altLang="zh-CN" sz="1200" kern="0" dirty="0">
                      <a:solidFill>
                        <a:prstClr val="white"/>
                      </a:solidFill>
                      <a:latin typeface="微软雅黑" panose="020B0503020204020204" pitchFamily="34" charset="-122"/>
                      <a:ea typeface="微软雅黑" panose="020B0503020204020204" pitchFamily="34" charset="-122"/>
                      <a:cs typeface="Times New Roman" panose="02020603050405020304" pitchFamily="18" charset="0"/>
                    </a:rPr>
                    <a:t>H</a:t>
                  </a:r>
                  <a:endParaRPr lang="zh-CN" altLang="en-US" sz="1200" kern="0" dirty="0">
                    <a:solidFill>
                      <a:prstClr val="white"/>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28" name="TextBox 11"/>
                <p:cNvSpPr txBox="1">
                  <a:spLocks noChangeArrowheads="1"/>
                </p:cNvSpPr>
                <p:nvPr/>
              </p:nvSpPr>
              <p:spPr bwMode="auto">
                <a:xfrm>
                  <a:off x="7199595" y="424648"/>
                  <a:ext cx="1195854" cy="858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r" defTabSz="946745">
                    <a:spcBef>
                      <a:spcPct val="0"/>
                    </a:spcBef>
                    <a:buFontTx/>
                    <a:buNone/>
                    <a:defRPr/>
                  </a:pPr>
                  <a:r>
                    <a:rPr lang="en-US" altLang="zh-CN" sz="1400" i="1" kern="0" dirty="0">
                      <a:solidFill>
                        <a:srgbClr val="FFC000"/>
                      </a:solidFill>
                      <a:latin typeface="微软雅黑" panose="020B0503020204020204" pitchFamily="34" charset="-122"/>
                      <a:ea typeface="微软雅黑" panose="020B0503020204020204" pitchFamily="34" charset="-122"/>
                      <a:cs typeface="Times New Roman" panose="02020603050405020304" pitchFamily="18" charset="0"/>
                    </a:rPr>
                    <a:t>R</a:t>
                  </a:r>
                  <a:r>
                    <a:rPr lang="en-US" altLang="zh-CN" sz="1400" kern="0" baseline="-25000" dirty="0">
                      <a:solidFill>
                        <a:srgbClr val="FFC000"/>
                      </a:solidFill>
                      <a:latin typeface="微软雅黑" panose="020B0503020204020204" pitchFamily="34" charset="-122"/>
                      <a:ea typeface="微软雅黑" panose="020B0503020204020204" pitchFamily="34" charset="-122"/>
                      <a:cs typeface="Times New Roman" panose="02020603050405020304" pitchFamily="18" charset="0"/>
                    </a:rPr>
                    <a:t>H</a:t>
                  </a:r>
                  <a:endParaRPr lang="zh-CN" altLang="en-US" sz="1400" kern="0" baseline="-25000" dirty="0">
                    <a:solidFill>
                      <a:srgbClr val="FFC000"/>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nvGrpSpPr>
                <p:cNvPr id="329" name="Group 54"/>
                <p:cNvGrpSpPr/>
                <p:nvPr/>
              </p:nvGrpSpPr>
              <p:grpSpPr>
                <a:xfrm>
                  <a:off x="7189199" y="551798"/>
                  <a:ext cx="2824145" cy="3370723"/>
                  <a:chOff x="8701575" y="1396090"/>
                  <a:chExt cx="2590800" cy="2389188"/>
                </a:xfrm>
              </p:grpSpPr>
              <p:cxnSp>
                <p:nvCxnSpPr>
                  <p:cNvPr id="330" name="直接箭头连接符 77"/>
                  <p:cNvCxnSpPr/>
                  <p:nvPr/>
                </p:nvCxnSpPr>
                <p:spPr>
                  <a:xfrm flipH="1" flipV="1">
                    <a:off x="9922363" y="1396090"/>
                    <a:ext cx="1587" cy="2362200"/>
                  </a:xfrm>
                  <a:prstGeom prst="straightConnector1">
                    <a:avLst/>
                  </a:prstGeom>
                  <a:noFill/>
                  <a:ln w="28575" cap="flat" cmpd="sng" algn="ctr">
                    <a:solidFill>
                      <a:sysClr val="window" lastClr="FFFFFF"/>
                    </a:solidFill>
                    <a:prstDash val="solid"/>
                    <a:miter lim="800000"/>
                    <a:tailEnd type="arrow"/>
                  </a:ln>
                  <a:effectLst/>
                </p:spPr>
              </p:cxnSp>
              <p:cxnSp>
                <p:nvCxnSpPr>
                  <p:cNvPr id="331" name="直接箭头连接符 78"/>
                  <p:cNvCxnSpPr/>
                  <p:nvPr/>
                </p:nvCxnSpPr>
                <p:spPr>
                  <a:xfrm>
                    <a:off x="8701575" y="2605765"/>
                    <a:ext cx="2590800" cy="0"/>
                  </a:xfrm>
                  <a:prstGeom prst="straightConnector1">
                    <a:avLst/>
                  </a:prstGeom>
                  <a:noFill/>
                  <a:ln w="28575" cap="flat" cmpd="sng" algn="ctr">
                    <a:solidFill>
                      <a:sysClr val="window" lastClr="FFFFFF"/>
                    </a:solidFill>
                    <a:prstDash val="solid"/>
                    <a:miter lim="800000"/>
                    <a:tailEnd type="arrow"/>
                  </a:ln>
                  <a:effectLst/>
                </p:spPr>
              </p:cxnSp>
              <p:grpSp>
                <p:nvGrpSpPr>
                  <p:cNvPr id="332" name="组合 65"/>
                  <p:cNvGrpSpPr>
                    <a:grpSpLocks/>
                  </p:cNvGrpSpPr>
                  <p:nvPr/>
                </p:nvGrpSpPr>
                <p:grpSpPr bwMode="auto">
                  <a:xfrm>
                    <a:off x="9060350" y="1456415"/>
                    <a:ext cx="1709738" cy="2328863"/>
                    <a:chOff x="323528" y="1128028"/>
                    <a:chExt cx="1709142" cy="2328620"/>
                  </a:xfrm>
                </p:grpSpPr>
                <p:cxnSp>
                  <p:nvCxnSpPr>
                    <p:cNvPr id="333" name="直接连接符 66"/>
                    <p:cNvCxnSpPr/>
                    <p:nvPr/>
                  </p:nvCxnSpPr>
                  <p:spPr bwMode="auto">
                    <a:xfrm flipV="1">
                      <a:off x="1475651" y="1485179"/>
                      <a:ext cx="0" cy="1250819"/>
                    </a:xfrm>
                    <a:prstGeom prst="line">
                      <a:avLst/>
                    </a:prstGeom>
                    <a:noFill/>
                    <a:ln w="28575" cap="flat" cmpd="sng" algn="ctr">
                      <a:solidFill>
                        <a:srgbClr val="FFC000"/>
                      </a:solidFill>
                      <a:prstDash val="solid"/>
                      <a:miter lim="800000"/>
                    </a:ln>
                    <a:effectLst/>
                  </p:spPr>
                </p:cxnSp>
                <p:cxnSp>
                  <p:nvCxnSpPr>
                    <p:cNvPr id="334" name="直接连接符 67"/>
                    <p:cNvCxnSpPr/>
                    <p:nvPr/>
                  </p:nvCxnSpPr>
                  <p:spPr bwMode="auto">
                    <a:xfrm flipV="1">
                      <a:off x="880547" y="1128028"/>
                      <a:ext cx="1152123" cy="731762"/>
                    </a:xfrm>
                    <a:prstGeom prst="line">
                      <a:avLst/>
                    </a:prstGeom>
                    <a:noFill/>
                    <a:ln w="28575" cap="flat" cmpd="sng" algn="ctr">
                      <a:solidFill>
                        <a:srgbClr val="FFC000"/>
                      </a:solidFill>
                      <a:prstDash val="solid"/>
                      <a:miter lim="800000"/>
                    </a:ln>
                    <a:effectLst/>
                  </p:spPr>
                </p:cxnSp>
                <p:cxnSp>
                  <p:nvCxnSpPr>
                    <p:cNvPr id="335" name="直接连接符 68"/>
                    <p:cNvCxnSpPr/>
                    <p:nvPr/>
                  </p:nvCxnSpPr>
                  <p:spPr bwMode="auto">
                    <a:xfrm flipV="1">
                      <a:off x="899590" y="1845503"/>
                      <a:ext cx="0" cy="1250819"/>
                    </a:xfrm>
                    <a:prstGeom prst="line">
                      <a:avLst/>
                    </a:prstGeom>
                    <a:noFill/>
                    <a:ln w="28575" cap="flat" cmpd="sng" algn="ctr">
                      <a:solidFill>
                        <a:srgbClr val="FFC000"/>
                      </a:solidFill>
                      <a:prstDash val="solid"/>
                      <a:miter lim="800000"/>
                    </a:ln>
                    <a:effectLst/>
                  </p:spPr>
                </p:cxnSp>
                <p:cxnSp>
                  <p:nvCxnSpPr>
                    <p:cNvPr id="336" name="直接连接符 69"/>
                    <p:cNvCxnSpPr/>
                    <p:nvPr/>
                  </p:nvCxnSpPr>
                  <p:spPr bwMode="auto">
                    <a:xfrm flipV="1">
                      <a:off x="323528" y="2724886"/>
                      <a:ext cx="1152123" cy="731762"/>
                    </a:xfrm>
                    <a:prstGeom prst="line">
                      <a:avLst/>
                    </a:prstGeom>
                    <a:noFill/>
                    <a:ln w="28575" cap="flat" cmpd="sng" algn="ctr">
                      <a:solidFill>
                        <a:srgbClr val="FFC000"/>
                      </a:solidFill>
                      <a:prstDash val="solid"/>
                      <a:miter lim="800000"/>
                    </a:ln>
                    <a:effectLst/>
                  </p:spPr>
                </p:cxnSp>
              </p:grpSp>
            </p:grpSp>
          </p:grpSp>
        </p:grpSp>
      </p:grpSp>
      <p:grpSp>
        <p:nvGrpSpPr>
          <p:cNvPr id="2" name="组合 1"/>
          <p:cNvGrpSpPr/>
          <p:nvPr/>
        </p:nvGrpSpPr>
        <p:grpSpPr>
          <a:xfrm>
            <a:off x="3578527" y="2384571"/>
            <a:ext cx="5426032" cy="4361033"/>
            <a:chOff x="3578527" y="2384571"/>
            <a:chExt cx="5426032" cy="4361033"/>
          </a:xfrm>
        </p:grpSpPr>
        <p:cxnSp>
          <p:nvCxnSpPr>
            <p:cNvPr id="91" name="Straight Connector 64"/>
            <p:cNvCxnSpPr/>
            <p:nvPr/>
          </p:nvCxnSpPr>
          <p:spPr>
            <a:xfrm flipV="1">
              <a:off x="9004559" y="2384571"/>
              <a:ext cx="0" cy="3539433"/>
            </a:xfrm>
            <a:prstGeom prst="line">
              <a:avLst/>
            </a:prstGeom>
            <a:noFill/>
            <a:ln w="28575" cap="flat" cmpd="sng" algn="ctr">
              <a:solidFill>
                <a:sysClr val="window" lastClr="FFFFFF"/>
              </a:solidFill>
              <a:prstDash val="solid"/>
              <a:miter lim="800000"/>
            </a:ln>
            <a:effectLst/>
          </p:spPr>
        </p:cxnSp>
        <p:cxnSp>
          <p:nvCxnSpPr>
            <p:cNvPr id="92" name="直接连接符 91"/>
            <p:cNvCxnSpPr/>
            <p:nvPr/>
          </p:nvCxnSpPr>
          <p:spPr bwMode="auto">
            <a:xfrm flipH="1">
              <a:off x="3578527" y="5924004"/>
              <a:ext cx="5426032" cy="0"/>
            </a:xfrm>
            <a:prstGeom prst="line">
              <a:avLst/>
            </a:prstGeom>
            <a:solidFill>
              <a:schemeClr val="accent1"/>
            </a:solidFill>
            <a:ln w="28575" cap="flat" cmpd="sng" algn="ctr">
              <a:solidFill>
                <a:schemeClr val="bg1"/>
              </a:solidFill>
              <a:prstDash val="solid"/>
              <a:round/>
              <a:headEnd type="none" w="med" len="med"/>
              <a:tailEnd type="arrow" w="med" len="med"/>
            </a:ln>
            <a:effectLst/>
          </p:spPr>
        </p:cxnSp>
        <p:sp>
          <p:nvSpPr>
            <p:cNvPr id="93" name="矩形 83"/>
            <p:cNvSpPr/>
            <p:nvPr/>
          </p:nvSpPr>
          <p:spPr>
            <a:xfrm>
              <a:off x="5055436" y="6063911"/>
              <a:ext cx="716828" cy="307777"/>
            </a:xfrm>
            <a:prstGeom prst="rect">
              <a:avLst/>
            </a:prstGeom>
          </p:spPr>
          <p:txBody>
            <a:bodyPr wrap="square">
              <a:spAutoFit/>
            </a:bodyPr>
            <a:lstStyle/>
            <a:p>
              <a:r>
                <a:rPr lang="en-US" altLang="zh-CN" sz="1400" b="1" dirty="0" smtClean="0">
                  <a:solidFill>
                    <a:prstClr val="white"/>
                  </a:solidFill>
                  <a:latin typeface="微软雅黑" panose="020B0503020204020204" pitchFamily="34" charset="-122"/>
                  <a:ea typeface="微软雅黑" panose="020B0503020204020204" pitchFamily="34" charset="-122"/>
                </a:rPr>
                <a:t>2016</a:t>
              </a:r>
              <a:endParaRPr lang="en-US" altLang="zh-CN" sz="1400" b="1" dirty="0">
                <a:solidFill>
                  <a:prstClr val="white"/>
                </a:solidFill>
                <a:latin typeface="微软雅黑" panose="020B0503020204020204" pitchFamily="34" charset="-122"/>
                <a:ea typeface="微软雅黑" panose="020B0503020204020204" pitchFamily="34" charset="-122"/>
              </a:endParaRPr>
            </a:p>
          </p:txBody>
        </p:sp>
        <p:pic>
          <p:nvPicPr>
            <p:cNvPr id="94" name="图片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67863" y="5705421"/>
              <a:ext cx="404396" cy="404396"/>
            </a:xfrm>
            <a:prstGeom prst="rect">
              <a:avLst/>
            </a:prstGeom>
          </p:spPr>
        </p:pic>
        <p:sp>
          <p:nvSpPr>
            <p:cNvPr id="95" name="Rectangle 188"/>
            <p:cNvSpPr/>
            <p:nvPr/>
          </p:nvSpPr>
          <p:spPr>
            <a:xfrm>
              <a:off x="4139952" y="6314717"/>
              <a:ext cx="2507095" cy="430887"/>
            </a:xfrm>
            <a:prstGeom prst="rect">
              <a:avLst/>
            </a:prstGeom>
          </p:spPr>
          <p:txBody>
            <a:bodyPr wrap="square">
              <a:spAutoFit/>
            </a:bodyPr>
            <a:lstStyle/>
            <a:p>
              <a:r>
                <a:rPr lang="en-US" altLang="zh-CN" sz="1100" dirty="0" smtClean="0">
                  <a:solidFill>
                    <a:prstClr val="white"/>
                  </a:solidFill>
                  <a:latin typeface="微软雅黑" panose="020B0503020204020204" pitchFamily="34" charset="-122"/>
                  <a:ea typeface="微软雅黑" panose="020B0503020204020204" pitchFamily="34" charset="-122"/>
                </a:rPr>
                <a:t>Topological Phase Transitions and Topological Phases of Matter</a:t>
              </a:r>
              <a:endParaRPr lang="en-US" sz="1100" dirty="0">
                <a:solidFill>
                  <a:prstClr val="white"/>
                </a:solidFill>
              </a:endParaRPr>
            </a:p>
          </p:txBody>
        </p:sp>
        <p:sp>
          <p:nvSpPr>
            <p:cNvPr id="96" name="矩形 83"/>
            <p:cNvSpPr/>
            <p:nvPr/>
          </p:nvSpPr>
          <p:spPr>
            <a:xfrm>
              <a:off x="3693591" y="5496549"/>
              <a:ext cx="1120580" cy="246221"/>
            </a:xfrm>
            <a:prstGeom prst="rect">
              <a:avLst/>
            </a:prstGeom>
          </p:spPr>
          <p:txBody>
            <a:bodyPr wrap="square">
              <a:spAutoFit/>
            </a:bodyPr>
            <a:lstStyle/>
            <a:p>
              <a:r>
                <a:rPr lang="en-US" altLang="zh-CN" sz="1000" dirty="0" smtClean="0">
                  <a:solidFill>
                    <a:prstClr val="white"/>
                  </a:solidFill>
                  <a:latin typeface="微软雅黑" panose="020B0503020204020204" pitchFamily="34" charset="-122"/>
                  <a:ea typeface="微软雅黑" panose="020B0503020204020204" pitchFamily="34" charset="-122"/>
                </a:rPr>
                <a:t>D. </a:t>
              </a:r>
              <a:r>
                <a:rPr lang="en-US" altLang="zh-CN" sz="1000" dirty="0" err="1" smtClean="0">
                  <a:solidFill>
                    <a:prstClr val="white"/>
                  </a:solidFill>
                  <a:latin typeface="微软雅黑" panose="020B0503020204020204" pitchFamily="34" charset="-122"/>
                  <a:ea typeface="微软雅黑" panose="020B0503020204020204" pitchFamily="34" charset="-122"/>
                </a:rPr>
                <a:t>Thouless</a:t>
              </a:r>
              <a:endParaRPr lang="en-US" altLang="zh-CN" sz="1000" dirty="0">
                <a:solidFill>
                  <a:prstClr val="white"/>
                </a:solidFill>
                <a:latin typeface="微软雅黑" panose="020B0503020204020204" pitchFamily="34" charset="-122"/>
                <a:ea typeface="微软雅黑" panose="020B0503020204020204" pitchFamily="34" charset="-122"/>
              </a:endParaRPr>
            </a:p>
          </p:txBody>
        </p:sp>
        <p:sp>
          <p:nvSpPr>
            <p:cNvPr id="97" name="矩形 83"/>
            <p:cNvSpPr/>
            <p:nvPr/>
          </p:nvSpPr>
          <p:spPr>
            <a:xfrm>
              <a:off x="4572443" y="5487469"/>
              <a:ext cx="1120580" cy="261610"/>
            </a:xfrm>
            <a:prstGeom prst="rect">
              <a:avLst/>
            </a:prstGeom>
          </p:spPr>
          <p:txBody>
            <a:bodyPr wrap="square">
              <a:spAutoFit/>
            </a:bodyPr>
            <a:lstStyle/>
            <a:p>
              <a:r>
                <a:rPr lang="en-US" altLang="zh-CN" sz="1050" dirty="0" smtClean="0">
                  <a:solidFill>
                    <a:prstClr val="white"/>
                  </a:solidFill>
                  <a:latin typeface="微软雅黑" panose="020B0503020204020204" pitchFamily="34" charset="-122"/>
                  <a:ea typeface="微软雅黑" panose="020B0503020204020204" pitchFamily="34" charset="-122"/>
                </a:rPr>
                <a:t>F. Haldane</a:t>
              </a:r>
              <a:endParaRPr lang="en-US" altLang="zh-CN" sz="1050" dirty="0">
                <a:solidFill>
                  <a:prstClr val="white"/>
                </a:solidFill>
                <a:latin typeface="微软雅黑" panose="020B0503020204020204" pitchFamily="34" charset="-122"/>
                <a:ea typeface="微软雅黑" panose="020B0503020204020204" pitchFamily="34" charset="-122"/>
              </a:endParaRPr>
            </a:p>
          </p:txBody>
        </p:sp>
        <p:sp>
          <p:nvSpPr>
            <p:cNvPr id="98" name="矩形 83"/>
            <p:cNvSpPr/>
            <p:nvPr/>
          </p:nvSpPr>
          <p:spPr>
            <a:xfrm>
              <a:off x="5411054" y="5483625"/>
              <a:ext cx="1018978" cy="261610"/>
            </a:xfrm>
            <a:prstGeom prst="rect">
              <a:avLst/>
            </a:prstGeom>
          </p:spPr>
          <p:txBody>
            <a:bodyPr wrap="square">
              <a:spAutoFit/>
            </a:bodyPr>
            <a:lstStyle/>
            <a:p>
              <a:r>
                <a:rPr lang="en-US" altLang="zh-CN" sz="1050" dirty="0" smtClean="0">
                  <a:solidFill>
                    <a:prstClr val="white"/>
                  </a:solidFill>
                  <a:latin typeface="微软雅黑" panose="020B0503020204020204" pitchFamily="34" charset="-122"/>
                  <a:ea typeface="微软雅黑" panose="020B0503020204020204" pitchFamily="34" charset="-122"/>
                </a:rPr>
                <a:t>J. </a:t>
              </a:r>
              <a:r>
                <a:rPr lang="en-US" altLang="zh-CN" sz="1050" dirty="0" err="1" smtClean="0">
                  <a:solidFill>
                    <a:prstClr val="white"/>
                  </a:solidFill>
                  <a:latin typeface="微软雅黑" panose="020B0503020204020204" pitchFamily="34" charset="-122"/>
                  <a:ea typeface="微软雅黑" panose="020B0503020204020204" pitchFamily="34" charset="-122"/>
                </a:rPr>
                <a:t>Kosterlitz</a:t>
              </a:r>
              <a:endParaRPr lang="en-US" altLang="zh-CN" sz="1050" dirty="0">
                <a:solidFill>
                  <a:prstClr val="white"/>
                </a:solidFill>
                <a:latin typeface="微软雅黑" panose="020B0503020204020204" pitchFamily="34" charset="-122"/>
                <a:ea typeface="微软雅黑" panose="020B0503020204020204" pitchFamily="34" charset="-122"/>
              </a:endParaRPr>
            </a:p>
          </p:txBody>
        </p:sp>
        <p:pic>
          <p:nvPicPr>
            <p:cNvPr id="99" name="图片 9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93285" y="4423952"/>
              <a:ext cx="836132" cy="1106941"/>
            </a:xfrm>
            <a:prstGeom prst="rect">
              <a:avLst/>
            </a:prstGeom>
          </p:spPr>
        </p:pic>
        <p:pic>
          <p:nvPicPr>
            <p:cNvPr id="100" name="图片 9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28537" y="4423953"/>
              <a:ext cx="810017" cy="1106941"/>
            </a:xfrm>
            <a:prstGeom prst="rect">
              <a:avLst/>
            </a:prstGeom>
          </p:spPr>
        </p:pic>
        <p:pic>
          <p:nvPicPr>
            <p:cNvPr id="101" name="图片 10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27614" y="4424113"/>
              <a:ext cx="854342" cy="1106940"/>
            </a:xfrm>
            <a:prstGeom prst="rect">
              <a:avLst/>
            </a:prstGeom>
          </p:spPr>
        </p:pic>
      </p:grpSp>
      <p:sp>
        <p:nvSpPr>
          <p:cNvPr id="5" name="TextBox 4"/>
          <p:cNvSpPr txBox="1"/>
          <p:nvPr/>
        </p:nvSpPr>
        <p:spPr>
          <a:xfrm>
            <a:off x="1187624" y="3162454"/>
            <a:ext cx="2599079" cy="338554"/>
          </a:xfrm>
          <a:prstGeom prst="rect">
            <a:avLst/>
          </a:prstGeom>
          <a:noFill/>
        </p:spPr>
        <p:txBody>
          <a:bodyPr wrap="square" rtlCol="0">
            <a:spAutoFit/>
          </a:bodyPr>
          <a:lstStyle/>
          <a:p>
            <a:r>
              <a:rPr lang="en-US" altLang="zh-CN" sz="1600" b="1" kern="0" dirty="0">
                <a:solidFill>
                  <a:srgbClr val="FFC000"/>
                </a:solidFill>
                <a:latin typeface="微软雅黑" panose="020B0503020204020204" pitchFamily="34" charset="-122"/>
                <a:ea typeface="微软雅黑" panose="020B0503020204020204" pitchFamily="34" charset="-122"/>
              </a:rPr>
              <a:t>Quantization of AHE?</a:t>
            </a:r>
            <a:endParaRPr lang="zh-CN" altLang="en-US" sz="1600" b="1" kern="0" dirty="0">
              <a:solidFill>
                <a:srgbClr val="FFC000"/>
              </a:solidFill>
              <a:latin typeface="微软雅黑" panose="020B0503020204020204" pitchFamily="34" charset="-122"/>
              <a:ea typeface="微软雅黑" panose="020B0503020204020204" pitchFamily="34" charset="-122"/>
            </a:endParaRPr>
          </a:p>
        </p:txBody>
      </p:sp>
      <p:grpSp>
        <p:nvGrpSpPr>
          <p:cNvPr id="7" name="组合 6"/>
          <p:cNvGrpSpPr/>
          <p:nvPr/>
        </p:nvGrpSpPr>
        <p:grpSpPr>
          <a:xfrm>
            <a:off x="2563600" y="666376"/>
            <a:ext cx="6509079" cy="3351058"/>
            <a:chOff x="2563600" y="666376"/>
            <a:chExt cx="6509079" cy="3351058"/>
          </a:xfrm>
        </p:grpSpPr>
        <p:grpSp>
          <p:nvGrpSpPr>
            <p:cNvPr id="359" name="组合 21"/>
            <p:cNvGrpSpPr/>
            <p:nvPr/>
          </p:nvGrpSpPr>
          <p:grpSpPr>
            <a:xfrm>
              <a:off x="2563600" y="666376"/>
              <a:ext cx="1514640" cy="2068279"/>
              <a:chOff x="10740770" y="508502"/>
              <a:chExt cx="4183204" cy="5712271"/>
            </a:xfrm>
          </p:grpSpPr>
          <p:grpSp>
            <p:nvGrpSpPr>
              <p:cNvPr id="360" name="组合 17"/>
              <p:cNvGrpSpPr/>
              <p:nvPr/>
            </p:nvGrpSpPr>
            <p:grpSpPr>
              <a:xfrm>
                <a:off x="10740770" y="508502"/>
                <a:ext cx="3811040" cy="3575392"/>
                <a:chOff x="10740770" y="508502"/>
                <a:chExt cx="3811040" cy="3575392"/>
              </a:xfrm>
            </p:grpSpPr>
            <p:sp>
              <p:nvSpPr>
                <p:cNvPr id="364" name="矩形 363"/>
                <p:cNvSpPr/>
                <p:nvPr/>
              </p:nvSpPr>
              <p:spPr>
                <a:xfrm>
                  <a:off x="10740770" y="508502"/>
                  <a:ext cx="3762357" cy="3575392"/>
                </a:xfrm>
                <a:prstGeom prst="rect">
                  <a:avLst/>
                </a:prstGeom>
                <a:solidFill>
                  <a:srgbClr val="5B9BD5">
                    <a:lumMod val="50000"/>
                  </a:srgbClr>
                </a:solidFill>
                <a:ln w="12700" cap="flat" cmpd="sng" algn="ctr">
                  <a:noFill/>
                  <a:prstDash val="solid"/>
                  <a:miter lim="800000"/>
                </a:ln>
                <a:effectLst/>
              </p:spPr>
              <p:txBody>
                <a:bodyPr rtlCol="0" anchor="ctr"/>
                <a:lstStyle/>
                <a:p>
                  <a:pPr algn="ctr" defTabSz="946745">
                    <a:defRPr/>
                  </a:pPr>
                  <a:endParaRPr lang="zh-CN" altLang="en-US" sz="800" kern="0">
                    <a:solidFill>
                      <a:prstClr val="white"/>
                    </a:solidFill>
                    <a:latin typeface="Calibri"/>
                  </a:endParaRPr>
                </a:p>
              </p:txBody>
            </p:sp>
            <p:grpSp>
              <p:nvGrpSpPr>
                <p:cNvPr id="365" name="Group 197"/>
                <p:cNvGrpSpPr/>
                <p:nvPr/>
              </p:nvGrpSpPr>
              <p:grpSpPr>
                <a:xfrm>
                  <a:off x="10740770" y="600093"/>
                  <a:ext cx="3811040" cy="3223147"/>
                  <a:chOff x="11952950" y="504843"/>
                  <a:chExt cx="3811040" cy="3223147"/>
                </a:xfrm>
              </p:grpSpPr>
              <p:sp>
                <p:nvSpPr>
                  <p:cNvPr id="366" name="TextBox 10"/>
                  <p:cNvSpPr txBox="1">
                    <a:spLocks noChangeArrowheads="1"/>
                  </p:cNvSpPr>
                  <p:nvPr/>
                </p:nvSpPr>
                <p:spPr bwMode="auto">
                  <a:xfrm>
                    <a:off x="14865995" y="2433638"/>
                    <a:ext cx="792164" cy="662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defTabSz="946745">
                      <a:spcBef>
                        <a:spcPct val="0"/>
                      </a:spcBef>
                      <a:buFontTx/>
                      <a:buNone/>
                      <a:defRPr/>
                    </a:pPr>
                    <a:r>
                      <a:rPr lang="en-US" altLang="zh-CN" sz="1400" kern="0" dirty="0">
                        <a:solidFill>
                          <a:prstClr val="white"/>
                        </a:solidFill>
                        <a:latin typeface="微软雅黑" panose="020B0503020204020204" pitchFamily="34" charset="-122"/>
                        <a:ea typeface="微软雅黑" panose="020B0503020204020204" pitchFamily="34" charset="-122"/>
                        <a:cs typeface="Times New Roman" panose="02020603050405020304" pitchFamily="18" charset="0"/>
                      </a:rPr>
                      <a:t>H</a:t>
                    </a:r>
                    <a:endParaRPr lang="zh-CN" altLang="en-US" sz="1400" kern="0" dirty="0">
                      <a:solidFill>
                        <a:prstClr val="white"/>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67" name="TextBox 11"/>
                  <p:cNvSpPr txBox="1">
                    <a:spLocks noChangeArrowheads="1"/>
                  </p:cNvSpPr>
                  <p:nvPr/>
                </p:nvSpPr>
                <p:spPr bwMode="auto">
                  <a:xfrm>
                    <a:off x="12005834" y="504843"/>
                    <a:ext cx="1206252" cy="850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r" defTabSz="946745">
                      <a:spcBef>
                        <a:spcPct val="0"/>
                      </a:spcBef>
                      <a:buFontTx/>
                      <a:buNone/>
                      <a:defRPr/>
                    </a:pPr>
                    <a:r>
                      <a:rPr lang="en-US" altLang="zh-CN" sz="1400" i="1" kern="0" dirty="0">
                        <a:solidFill>
                          <a:prstClr val="white"/>
                        </a:solidFill>
                        <a:latin typeface="微软雅黑" panose="020B0503020204020204" pitchFamily="34" charset="-122"/>
                        <a:ea typeface="微软雅黑" panose="020B0503020204020204" pitchFamily="34" charset="-122"/>
                        <a:cs typeface="Times New Roman" panose="02020603050405020304" pitchFamily="18" charset="0"/>
                      </a:rPr>
                      <a:t>R</a:t>
                    </a:r>
                    <a:r>
                      <a:rPr lang="en-US" altLang="zh-CN" sz="1400" kern="0" baseline="-25000" dirty="0">
                        <a:solidFill>
                          <a:prstClr val="white"/>
                        </a:solidFill>
                        <a:latin typeface="微软雅黑" panose="020B0503020204020204" pitchFamily="34" charset="-122"/>
                        <a:ea typeface="微软雅黑" panose="020B0503020204020204" pitchFamily="34" charset="-122"/>
                        <a:cs typeface="Times New Roman" panose="02020603050405020304" pitchFamily="18" charset="0"/>
                      </a:rPr>
                      <a:t>H</a:t>
                    </a:r>
                    <a:endParaRPr lang="zh-CN" altLang="en-US" sz="1400" kern="0" baseline="-25000" dirty="0">
                      <a:solidFill>
                        <a:prstClr val="white"/>
                      </a:solidFill>
                      <a:latin typeface="微软雅黑" panose="020B0503020204020204" pitchFamily="34" charset="-122"/>
                      <a:ea typeface="微软雅黑" panose="020B0503020204020204" pitchFamily="34" charset="-122"/>
                      <a:cs typeface="Times New Roman" panose="02020603050405020304" pitchFamily="18" charset="0"/>
                    </a:endParaRPr>
                  </a:p>
                </p:txBody>
              </p:sp>
              <p:cxnSp>
                <p:nvCxnSpPr>
                  <p:cNvPr id="368" name="直接箭头连接符 77"/>
                  <p:cNvCxnSpPr/>
                  <p:nvPr/>
                </p:nvCxnSpPr>
                <p:spPr>
                  <a:xfrm flipH="1" flipV="1">
                    <a:off x="13336574" y="631990"/>
                    <a:ext cx="1730" cy="3096000"/>
                  </a:xfrm>
                  <a:prstGeom prst="straightConnector1">
                    <a:avLst/>
                  </a:prstGeom>
                  <a:noFill/>
                  <a:ln w="28575" cap="flat" cmpd="sng" algn="ctr">
                    <a:solidFill>
                      <a:sysClr val="window" lastClr="FFFFFF"/>
                    </a:solidFill>
                    <a:prstDash val="solid"/>
                    <a:miter lim="800000"/>
                    <a:tailEnd type="arrow"/>
                  </a:ln>
                  <a:effectLst/>
                </p:spPr>
              </p:cxnSp>
              <p:cxnSp>
                <p:nvCxnSpPr>
                  <p:cNvPr id="369" name="直接箭头连接符 78"/>
                  <p:cNvCxnSpPr/>
                  <p:nvPr/>
                </p:nvCxnSpPr>
                <p:spPr>
                  <a:xfrm flipV="1">
                    <a:off x="12005834" y="2338628"/>
                    <a:ext cx="3493846" cy="1"/>
                  </a:xfrm>
                  <a:prstGeom prst="straightConnector1">
                    <a:avLst/>
                  </a:prstGeom>
                  <a:noFill/>
                  <a:ln w="28575" cap="flat" cmpd="sng" algn="ctr">
                    <a:solidFill>
                      <a:sysClr val="window" lastClr="FFFFFF"/>
                    </a:solidFill>
                    <a:prstDash val="solid"/>
                    <a:miter lim="800000"/>
                    <a:tailEnd type="arrow"/>
                  </a:ln>
                  <a:effectLst/>
                </p:spPr>
              </p:cxnSp>
              <p:grpSp>
                <p:nvGrpSpPr>
                  <p:cNvPr id="370" name="Group 196"/>
                  <p:cNvGrpSpPr/>
                  <p:nvPr/>
                </p:nvGrpSpPr>
                <p:grpSpPr>
                  <a:xfrm>
                    <a:off x="11952950" y="1216492"/>
                    <a:ext cx="2784146" cy="2192026"/>
                    <a:chOff x="11952950" y="1216492"/>
                    <a:chExt cx="2784146" cy="2192026"/>
                  </a:xfrm>
                </p:grpSpPr>
                <p:cxnSp>
                  <p:nvCxnSpPr>
                    <p:cNvPr id="373" name="直接连接符 67"/>
                    <p:cNvCxnSpPr/>
                    <p:nvPr/>
                  </p:nvCxnSpPr>
                  <p:spPr bwMode="auto">
                    <a:xfrm flipV="1">
                      <a:off x="12955379" y="1662134"/>
                      <a:ext cx="779738" cy="1329207"/>
                    </a:xfrm>
                    <a:prstGeom prst="line">
                      <a:avLst/>
                    </a:prstGeom>
                    <a:noFill/>
                    <a:ln w="28575" cap="flat" cmpd="sng" algn="ctr">
                      <a:solidFill>
                        <a:srgbClr val="00FFFF"/>
                      </a:solidFill>
                      <a:prstDash val="solid"/>
                      <a:miter lim="800000"/>
                    </a:ln>
                    <a:effectLst/>
                  </p:spPr>
                </p:cxnSp>
                <p:cxnSp>
                  <p:nvCxnSpPr>
                    <p:cNvPr id="374" name="直接连接符 69"/>
                    <p:cNvCxnSpPr/>
                    <p:nvPr/>
                  </p:nvCxnSpPr>
                  <p:spPr bwMode="auto">
                    <a:xfrm>
                      <a:off x="13715279" y="1662134"/>
                      <a:ext cx="280414" cy="0"/>
                    </a:xfrm>
                    <a:prstGeom prst="line">
                      <a:avLst/>
                    </a:prstGeom>
                    <a:noFill/>
                    <a:ln w="28575" cap="flat" cmpd="sng" algn="ctr">
                      <a:solidFill>
                        <a:srgbClr val="00FFFF"/>
                      </a:solidFill>
                      <a:prstDash val="solid"/>
                      <a:miter lim="800000"/>
                    </a:ln>
                    <a:effectLst/>
                  </p:spPr>
                </p:cxnSp>
                <p:cxnSp>
                  <p:nvCxnSpPr>
                    <p:cNvPr id="375" name="直接连接符 67"/>
                    <p:cNvCxnSpPr/>
                    <p:nvPr/>
                  </p:nvCxnSpPr>
                  <p:spPr bwMode="auto">
                    <a:xfrm flipV="1">
                      <a:off x="13972501" y="1216492"/>
                      <a:ext cx="199285" cy="448978"/>
                    </a:xfrm>
                    <a:prstGeom prst="line">
                      <a:avLst/>
                    </a:prstGeom>
                    <a:noFill/>
                    <a:ln w="28575" cap="flat" cmpd="sng" algn="ctr">
                      <a:solidFill>
                        <a:srgbClr val="00FFFF"/>
                      </a:solidFill>
                      <a:prstDash val="solid"/>
                      <a:miter lim="800000"/>
                    </a:ln>
                    <a:effectLst/>
                  </p:spPr>
                </p:cxnSp>
                <p:cxnSp>
                  <p:nvCxnSpPr>
                    <p:cNvPr id="376" name="直接连接符 69"/>
                    <p:cNvCxnSpPr/>
                    <p:nvPr/>
                  </p:nvCxnSpPr>
                  <p:spPr bwMode="auto">
                    <a:xfrm>
                      <a:off x="14144320" y="1222035"/>
                      <a:ext cx="592776" cy="0"/>
                    </a:xfrm>
                    <a:prstGeom prst="line">
                      <a:avLst/>
                    </a:prstGeom>
                    <a:noFill/>
                    <a:ln w="28575" cap="flat" cmpd="sng" algn="ctr">
                      <a:solidFill>
                        <a:srgbClr val="00FFFF"/>
                      </a:solidFill>
                      <a:prstDash val="solid"/>
                      <a:miter lim="800000"/>
                    </a:ln>
                    <a:effectLst/>
                  </p:spPr>
                </p:cxnSp>
                <p:cxnSp>
                  <p:nvCxnSpPr>
                    <p:cNvPr id="377" name="直接连接符 69"/>
                    <p:cNvCxnSpPr/>
                    <p:nvPr/>
                  </p:nvCxnSpPr>
                  <p:spPr bwMode="auto">
                    <a:xfrm>
                      <a:off x="12691591" y="2974405"/>
                      <a:ext cx="280414" cy="0"/>
                    </a:xfrm>
                    <a:prstGeom prst="line">
                      <a:avLst/>
                    </a:prstGeom>
                    <a:noFill/>
                    <a:ln w="28575" cap="flat" cmpd="sng" algn="ctr">
                      <a:solidFill>
                        <a:srgbClr val="00FFFF"/>
                      </a:solidFill>
                      <a:prstDash val="solid"/>
                      <a:miter lim="800000"/>
                    </a:ln>
                    <a:effectLst/>
                  </p:spPr>
                </p:cxnSp>
                <p:cxnSp>
                  <p:nvCxnSpPr>
                    <p:cNvPr id="378" name="直接连接符 67"/>
                    <p:cNvCxnSpPr/>
                    <p:nvPr/>
                  </p:nvCxnSpPr>
                  <p:spPr bwMode="auto">
                    <a:xfrm flipV="1">
                      <a:off x="12510399" y="2959540"/>
                      <a:ext cx="199285" cy="448978"/>
                    </a:xfrm>
                    <a:prstGeom prst="line">
                      <a:avLst/>
                    </a:prstGeom>
                    <a:noFill/>
                    <a:ln w="28575" cap="flat" cmpd="sng" algn="ctr">
                      <a:solidFill>
                        <a:srgbClr val="00FFFF"/>
                      </a:solidFill>
                      <a:prstDash val="solid"/>
                      <a:miter lim="800000"/>
                    </a:ln>
                    <a:effectLst/>
                  </p:spPr>
                </p:cxnSp>
                <p:cxnSp>
                  <p:nvCxnSpPr>
                    <p:cNvPr id="379" name="直接连接符 69"/>
                    <p:cNvCxnSpPr/>
                    <p:nvPr/>
                  </p:nvCxnSpPr>
                  <p:spPr bwMode="auto">
                    <a:xfrm>
                      <a:off x="11952950" y="3391156"/>
                      <a:ext cx="592777" cy="0"/>
                    </a:xfrm>
                    <a:prstGeom prst="line">
                      <a:avLst/>
                    </a:prstGeom>
                    <a:noFill/>
                    <a:ln w="28575" cap="flat" cmpd="sng" algn="ctr">
                      <a:solidFill>
                        <a:srgbClr val="00FFFF"/>
                      </a:solidFill>
                      <a:prstDash val="solid"/>
                      <a:miter lim="800000"/>
                    </a:ln>
                    <a:effectLst/>
                  </p:spPr>
                </p:cxnSp>
              </p:grpSp>
              <p:sp>
                <p:nvSpPr>
                  <p:cNvPr id="371" name="TextBox 31"/>
                  <p:cNvSpPr txBox="1">
                    <a:spLocks noChangeArrowheads="1"/>
                  </p:cNvSpPr>
                  <p:nvPr/>
                </p:nvSpPr>
                <p:spPr bwMode="auto">
                  <a:xfrm>
                    <a:off x="14289940" y="614363"/>
                    <a:ext cx="1474050" cy="562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defTabSz="946745">
                      <a:spcBef>
                        <a:spcPct val="0"/>
                      </a:spcBef>
                      <a:buFontTx/>
                      <a:buNone/>
                      <a:defRPr/>
                    </a:pPr>
                    <a:r>
                      <a:rPr lang="en-US" altLang="zh-CN" sz="1100" kern="0" dirty="0">
                        <a:solidFill>
                          <a:srgbClr val="00FFFF"/>
                        </a:solidFill>
                        <a:latin typeface="微软雅黑" panose="020B0503020204020204" pitchFamily="34" charset="-122"/>
                        <a:ea typeface="微软雅黑" panose="020B0503020204020204" pitchFamily="34" charset="-122"/>
                      </a:rPr>
                      <a:t>h/e</a:t>
                    </a:r>
                    <a:r>
                      <a:rPr lang="en-US" altLang="zh-CN" sz="1100" kern="0" baseline="30000" dirty="0">
                        <a:solidFill>
                          <a:srgbClr val="00FFFF"/>
                        </a:solidFill>
                        <a:latin typeface="微软雅黑" panose="020B0503020204020204" pitchFamily="34" charset="-122"/>
                        <a:ea typeface="微软雅黑" panose="020B0503020204020204" pitchFamily="34" charset="-122"/>
                      </a:rPr>
                      <a:t>2</a:t>
                    </a:r>
                    <a:endParaRPr lang="zh-CN" altLang="en-US" sz="1100" kern="0" baseline="30000" dirty="0">
                      <a:solidFill>
                        <a:srgbClr val="00FFFF"/>
                      </a:solidFill>
                      <a:latin typeface="微软雅黑" panose="020B0503020204020204" pitchFamily="34" charset="-122"/>
                      <a:ea typeface="微软雅黑" panose="020B0503020204020204" pitchFamily="34" charset="-122"/>
                    </a:endParaRPr>
                  </a:p>
                </p:txBody>
              </p:sp>
              <p:sp>
                <p:nvSpPr>
                  <p:cNvPr id="372" name="TextBox 31"/>
                  <p:cNvSpPr txBox="1">
                    <a:spLocks noChangeArrowheads="1"/>
                  </p:cNvSpPr>
                  <p:nvPr/>
                </p:nvSpPr>
                <p:spPr bwMode="auto">
                  <a:xfrm>
                    <a:off x="13691186" y="1345685"/>
                    <a:ext cx="1955525" cy="562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defTabSz="946745">
                      <a:spcBef>
                        <a:spcPct val="0"/>
                      </a:spcBef>
                      <a:buFontTx/>
                      <a:buNone/>
                      <a:defRPr/>
                    </a:pPr>
                    <a:r>
                      <a:rPr lang="en-US" altLang="zh-CN" sz="1100" kern="0" dirty="0" smtClean="0">
                        <a:solidFill>
                          <a:srgbClr val="00FFFF"/>
                        </a:solidFill>
                        <a:latin typeface="微软雅黑" panose="020B0503020204020204" pitchFamily="34" charset="-122"/>
                        <a:ea typeface="微软雅黑" panose="020B0503020204020204" pitchFamily="34" charset="-122"/>
                      </a:rPr>
                      <a:t>h/2e</a:t>
                    </a:r>
                    <a:r>
                      <a:rPr lang="en-US" altLang="zh-CN" sz="1100" kern="0" baseline="30000" dirty="0" smtClean="0">
                        <a:solidFill>
                          <a:srgbClr val="00FFFF"/>
                        </a:solidFill>
                        <a:latin typeface="微软雅黑" panose="020B0503020204020204" pitchFamily="34" charset="-122"/>
                        <a:ea typeface="微软雅黑" panose="020B0503020204020204" pitchFamily="34" charset="-122"/>
                      </a:rPr>
                      <a:t>2</a:t>
                    </a:r>
                    <a:endParaRPr lang="zh-CN" altLang="en-US" sz="1100" kern="0" baseline="30000" dirty="0">
                      <a:solidFill>
                        <a:srgbClr val="00FFFF"/>
                      </a:solidFill>
                      <a:latin typeface="微软雅黑" panose="020B0503020204020204" pitchFamily="34" charset="-122"/>
                      <a:ea typeface="微软雅黑" panose="020B0503020204020204" pitchFamily="34" charset="-122"/>
                    </a:endParaRPr>
                  </a:p>
                </p:txBody>
              </p:sp>
            </p:grpSp>
          </p:grpSp>
          <p:sp>
            <p:nvSpPr>
              <p:cNvPr id="361" name="Oval 45"/>
              <p:cNvSpPr/>
              <p:nvPr/>
            </p:nvSpPr>
            <p:spPr>
              <a:xfrm>
                <a:off x="13491376" y="5051727"/>
                <a:ext cx="349625" cy="349625"/>
              </a:xfrm>
              <a:prstGeom prst="ellipse">
                <a:avLst/>
              </a:prstGeom>
              <a:solidFill>
                <a:sysClr val="window" lastClr="FFFFFF"/>
              </a:solidFill>
              <a:ln w="28575" cap="flat" cmpd="sng" algn="ctr">
                <a:solidFill>
                  <a:srgbClr val="A5A5A5">
                    <a:lumMod val="75000"/>
                  </a:srgbClr>
                </a:solidFill>
                <a:prstDash val="solid"/>
                <a:miter lim="800000"/>
              </a:ln>
              <a:effectLst/>
            </p:spPr>
            <p:txBody>
              <a:bodyPr rtlCol="0" anchor="ctr"/>
              <a:lstStyle/>
              <a:p>
                <a:pPr algn="ctr" defTabSz="946745">
                  <a:defRPr/>
                </a:pPr>
                <a:endParaRPr lang="en-US" sz="800" kern="0">
                  <a:solidFill>
                    <a:prstClr val="white"/>
                  </a:solidFill>
                  <a:latin typeface="Calibri"/>
                </a:endParaRPr>
              </a:p>
            </p:txBody>
          </p:sp>
          <p:sp>
            <p:nvSpPr>
              <p:cNvPr id="362" name="矩形 83"/>
              <p:cNvSpPr/>
              <p:nvPr/>
            </p:nvSpPr>
            <p:spPr>
              <a:xfrm>
                <a:off x="12809624" y="5370740"/>
                <a:ext cx="2114350" cy="850033"/>
              </a:xfrm>
              <a:prstGeom prst="rect">
                <a:avLst/>
              </a:prstGeom>
            </p:spPr>
            <p:txBody>
              <a:bodyPr wrap="square">
                <a:spAutoFit/>
              </a:bodyPr>
              <a:lstStyle/>
              <a:p>
                <a:pPr defTabSz="946745">
                  <a:defRPr/>
                </a:pPr>
                <a:r>
                  <a:rPr lang="en-US" altLang="zh-CN" sz="1400" b="1" kern="0" dirty="0" smtClean="0">
                    <a:solidFill>
                      <a:prstClr val="white"/>
                    </a:solidFill>
                    <a:latin typeface="微软雅黑" panose="020B0503020204020204" pitchFamily="34" charset="-122"/>
                    <a:ea typeface="微软雅黑" panose="020B0503020204020204" pitchFamily="34" charset="-122"/>
                  </a:rPr>
                  <a:t>1980</a:t>
                </a:r>
                <a:endParaRPr lang="en-US" altLang="zh-CN" sz="1400" b="1" kern="0" dirty="0">
                  <a:solidFill>
                    <a:prstClr val="white"/>
                  </a:solidFill>
                  <a:latin typeface="微软雅黑" panose="020B0503020204020204" pitchFamily="34" charset="-122"/>
                  <a:ea typeface="微软雅黑" panose="020B0503020204020204" pitchFamily="34" charset="-122"/>
                </a:endParaRPr>
              </a:p>
            </p:txBody>
          </p:sp>
          <p:sp>
            <p:nvSpPr>
              <p:cNvPr id="363" name="Rectangle 50"/>
              <p:cNvSpPr/>
              <p:nvPr/>
            </p:nvSpPr>
            <p:spPr>
              <a:xfrm>
                <a:off x="11380480" y="3996903"/>
                <a:ext cx="3402377" cy="850033"/>
              </a:xfrm>
              <a:prstGeom prst="rect">
                <a:avLst/>
              </a:prstGeom>
            </p:spPr>
            <p:txBody>
              <a:bodyPr wrap="square">
                <a:spAutoFit/>
              </a:bodyPr>
              <a:lstStyle/>
              <a:p>
                <a:pPr defTabSz="946745">
                  <a:defRPr/>
                </a:pPr>
                <a:r>
                  <a:rPr lang="en-US" altLang="zh-CN" sz="1400" kern="0" dirty="0" smtClean="0">
                    <a:solidFill>
                      <a:srgbClr val="FFFFFF"/>
                    </a:solidFill>
                    <a:latin typeface="微软雅黑" panose="020B0503020204020204" pitchFamily="34" charset="-122"/>
                    <a:ea typeface="微软雅黑" panose="020B0503020204020204" pitchFamily="34" charset="-122"/>
                  </a:rPr>
                  <a:t>IQHE (</a:t>
                </a:r>
                <a:r>
                  <a:rPr lang="en-US" altLang="zh-CN" sz="1400" kern="0" dirty="0" smtClean="0">
                    <a:solidFill>
                      <a:srgbClr val="00FFFF"/>
                    </a:solidFill>
                    <a:latin typeface="微软雅黑" panose="020B0503020204020204" pitchFamily="34" charset="-122"/>
                    <a:ea typeface="微软雅黑" panose="020B0503020204020204" pitchFamily="34" charset="-122"/>
                  </a:rPr>
                  <a:t>Si</a:t>
                </a:r>
                <a:r>
                  <a:rPr lang="en-US" altLang="zh-CN" sz="1400" kern="0" dirty="0" smtClean="0">
                    <a:solidFill>
                      <a:srgbClr val="FFFFFF"/>
                    </a:solidFill>
                    <a:latin typeface="微软雅黑" panose="020B0503020204020204" pitchFamily="34" charset="-122"/>
                    <a:ea typeface="微软雅黑" panose="020B0503020204020204" pitchFamily="34" charset="-122"/>
                  </a:rPr>
                  <a:t>)</a:t>
                </a:r>
                <a:r>
                  <a:rPr lang="zh-CN" altLang="en-US" sz="1400" kern="0" dirty="0" smtClean="0">
                    <a:solidFill>
                      <a:srgbClr val="FFFFFF"/>
                    </a:solidFill>
                    <a:latin typeface="微软雅黑" panose="020B0503020204020204" pitchFamily="34" charset="-122"/>
                    <a:ea typeface="微软雅黑" panose="020B0503020204020204" pitchFamily="34" charset="-122"/>
                  </a:rPr>
                  <a:t> </a:t>
                </a:r>
                <a:endParaRPr lang="en-US" sz="1400" kern="0" dirty="0">
                  <a:solidFill>
                    <a:prstClr val="black"/>
                  </a:solidFill>
                  <a:latin typeface="Calibri"/>
                </a:endParaRPr>
              </a:p>
            </p:txBody>
          </p:sp>
        </p:grpSp>
        <p:grpSp>
          <p:nvGrpSpPr>
            <p:cNvPr id="428" name="组合 22"/>
            <p:cNvGrpSpPr/>
            <p:nvPr/>
          </p:nvGrpSpPr>
          <p:grpSpPr>
            <a:xfrm>
              <a:off x="3871205" y="896108"/>
              <a:ext cx="898823" cy="1839899"/>
              <a:chOff x="15211799" y="1461959"/>
              <a:chExt cx="2442288" cy="4999377"/>
            </a:xfrm>
          </p:grpSpPr>
          <p:sp>
            <p:nvSpPr>
              <p:cNvPr id="429" name="Oval 47"/>
              <p:cNvSpPr/>
              <p:nvPr/>
            </p:nvSpPr>
            <p:spPr>
              <a:xfrm>
                <a:off x="16007544" y="5287918"/>
                <a:ext cx="349625" cy="349623"/>
              </a:xfrm>
              <a:prstGeom prst="ellipse">
                <a:avLst/>
              </a:prstGeom>
              <a:solidFill>
                <a:sysClr val="window" lastClr="FFFFFF"/>
              </a:solidFill>
              <a:ln w="28575" cap="flat" cmpd="sng" algn="ctr">
                <a:solidFill>
                  <a:srgbClr val="A5A5A5">
                    <a:lumMod val="75000"/>
                  </a:srgbClr>
                </a:solidFill>
                <a:prstDash val="solid"/>
                <a:miter lim="800000"/>
              </a:ln>
              <a:effectLst/>
            </p:spPr>
            <p:txBody>
              <a:bodyPr rtlCol="0" anchor="ctr"/>
              <a:lstStyle/>
              <a:p>
                <a:pPr algn="ctr" defTabSz="946745">
                  <a:defRPr/>
                </a:pPr>
                <a:endParaRPr lang="en-US" sz="800" kern="0">
                  <a:solidFill>
                    <a:prstClr val="white"/>
                  </a:solidFill>
                  <a:latin typeface="Calibri"/>
                </a:endParaRPr>
              </a:p>
            </p:txBody>
          </p:sp>
          <p:sp>
            <p:nvSpPr>
              <p:cNvPr id="430" name="矩形 83"/>
              <p:cNvSpPr/>
              <p:nvPr/>
            </p:nvSpPr>
            <p:spPr>
              <a:xfrm>
                <a:off x="15211799" y="5625044"/>
                <a:ext cx="2006685" cy="836292"/>
              </a:xfrm>
              <a:prstGeom prst="rect">
                <a:avLst/>
              </a:prstGeom>
            </p:spPr>
            <p:txBody>
              <a:bodyPr wrap="square">
                <a:spAutoFit/>
              </a:bodyPr>
              <a:lstStyle/>
              <a:p>
                <a:pPr defTabSz="946745">
                  <a:defRPr/>
                </a:pPr>
                <a:r>
                  <a:rPr lang="en-US" altLang="zh-CN" sz="1400" b="1" kern="0" dirty="0" smtClean="0">
                    <a:solidFill>
                      <a:prstClr val="white"/>
                    </a:solidFill>
                    <a:latin typeface="微软雅黑" panose="020B0503020204020204" pitchFamily="34" charset="-122"/>
                    <a:ea typeface="微软雅黑" panose="020B0503020204020204" pitchFamily="34" charset="-122"/>
                  </a:rPr>
                  <a:t>1982</a:t>
                </a:r>
                <a:endParaRPr lang="en-US" altLang="zh-CN" sz="1400" b="1" kern="0" dirty="0">
                  <a:solidFill>
                    <a:prstClr val="white"/>
                  </a:solidFill>
                  <a:latin typeface="微软雅黑" panose="020B0503020204020204" pitchFamily="34" charset="-122"/>
                  <a:ea typeface="微软雅黑" panose="020B0503020204020204" pitchFamily="34" charset="-122"/>
                </a:endParaRPr>
              </a:p>
            </p:txBody>
          </p:sp>
          <p:sp>
            <p:nvSpPr>
              <p:cNvPr id="431" name="Rectangle 51"/>
              <p:cNvSpPr/>
              <p:nvPr/>
            </p:nvSpPr>
            <p:spPr>
              <a:xfrm>
                <a:off x="15575212" y="1990146"/>
                <a:ext cx="2026267" cy="1421694"/>
              </a:xfrm>
              <a:prstGeom prst="rect">
                <a:avLst/>
              </a:prstGeom>
            </p:spPr>
            <p:txBody>
              <a:bodyPr wrap="none">
                <a:spAutoFit/>
              </a:bodyPr>
              <a:lstStyle/>
              <a:p>
                <a:pPr defTabSz="946745">
                  <a:defRPr/>
                </a:pPr>
                <a:r>
                  <a:rPr lang="en-US" altLang="zh-CN" sz="1400" kern="0" dirty="0" smtClean="0">
                    <a:solidFill>
                      <a:prstClr val="white"/>
                    </a:solidFill>
                    <a:latin typeface="微软雅黑" panose="020B0503020204020204" pitchFamily="34" charset="-122"/>
                    <a:ea typeface="微软雅黑" panose="020B0503020204020204" pitchFamily="34" charset="-122"/>
                  </a:rPr>
                  <a:t>FQHE</a:t>
                </a:r>
              </a:p>
              <a:p>
                <a:pPr defTabSz="946745">
                  <a:defRPr/>
                </a:pPr>
                <a:r>
                  <a:rPr lang="en-US" sz="1400" kern="0" dirty="0" smtClean="0">
                    <a:solidFill>
                      <a:prstClr val="white"/>
                    </a:solidFill>
                    <a:latin typeface="微软雅黑" panose="020B0503020204020204" pitchFamily="34" charset="-122"/>
                    <a:ea typeface="微软雅黑" panose="020B0503020204020204" pitchFamily="34" charset="-122"/>
                  </a:rPr>
                  <a:t>(</a:t>
                </a:r>
                <a:r>
                  <a:rPr lang="en-US" sz="1400" kern="0" dirty="0" err="1" smtClean="0">
                    <a:solidFill>
                      <a:srgbClr val="00FFFF"/>
                    </a:solidFill>
                    <a:latin typeface="微软雅黑" panose="020B0503020204020204" pitchFamily="34" charset="-122"/>
                    <a:ea typeface="微软雅黑" panose="020B0503020204020204" pitchFamily="34" charset="-122"/>
                  </a:rPr>
                  <a:t>GaAs</a:t>
                </a:r>
                <a:r>
                  <a:rPr lang="en-US" sz="1400" kern="0" dirty="0" smtClean="0">
                    <a:solidFill>
                      <a:prstClr val="white"/>
                    </a:solidFill>
                    <a:latin typeface="微软雅黑" panose="020B0503020204020204" pitchFamily="34" charset="-122"/>
                    <a:ea typeface="微软雅黑" panose="020B0503020204020204" pitchFamily="34" charset="-122"/>
                  </a:rPr>
                  <a:t>)</a:t>
                </a:r>
                <a:endParaRPr lang="en-US" sz="1400" kern="0" dirty="0">
                  <a:solidFill>
                    <a:prstClr val="white"/>
                  </a:solidFill>
                  <a:latin typeface="Calibri"/>
                </a:endParaRPr>
              </a:p>
            </p:txBody>
          </p:sp>
          <p:cxnSp>
            <p:nvCxnSpPr>
              <p:cNvPr id="432" name="Straight Connector 64"/>
              <p:cNvCxnSpPr>
                <a:stCxn id="429" idx="0"/>
              </p:cNvCxnSpPr>
              <p:nvPr/>
            </p:nvCxnSpPr>
            <p:spPr>
              <a:xfrm flipV="1">
                <a:off x="16182355" y="3460021"/>
                <a:ext cx="21876" cy="1827894"/>
              </a:xfrm>
              <a:prstGeom prst="line">
                <a:avLst/>
              </a:prstGeom>
              <a:noFill/>
              <a:ln w="28575" cap="flat" cmpd="sng" algn="ctr">
                <a:solidFill>
                  <a:sysClr val="window" lastClr="FFFFFF"/>
                </a:solidFill>
                <a:prstDash val="solid"/>
                <a:miter lim="800000"/>
              </a:ln>
              <a:effectLst/>
            </p:spPr>
          </p:cxnSp>
          <p:sp>
            <p:nvSpPr>
              <p:cNvPr id="433" name="TextBox 11"/>
              <p:cNvSpPr txBox="1">
                <a:spLocks noChangeArrowheads="1"/>
              </p:cNvSpPr>
              <p:nvPr/>
            </p:nvSpPr>
            <p:spPr bwMode="auto">
              <a:xfrm>
                <a:off x="15389320" y="1461959"/>
                <a:ext cx="2264767" cy="710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r" defTabSz="946745">
                  <a:spcBef>
                    <a:spcPct val="0"/>
                  </a:spcBef>
                  <a:buFontTx/>
                  <a:buNone/>
                  <a:defRPr/>
                </a:pPr>
                <a:r>
                  <a:rPr lang="en-US" altLang="zh-CN" sz="1100" i="1" kern="0" dirty="0" smtClean="0">
                    <a:solidFill>
                      <a:prstClr val="white"/>
                    </a:solidFill>
                    <a:latin typeface="微软雅黑" panose="020B0503020204020204" pitchFamily="34" charset="-122"/>
                    <a:ea typeface="微软雅黑" panose="020B0503020204020204" pitchFamily="34" charset="-122"/>
                    <a:cs typeface="Times New Roman" panose="02020603050405020304" pitchFamily="18" charset="0"/>
                  </a:rPr>
                  <a:t>R</a:t>
                </a:r>
                <a:r>
                  <a:rPr lang="en-US" altLang="zh-CN" sz="1100" kern="0" baseline="-25000" dirty="0" smtClean="0">
                    <a:solidFill>
                      <a:prstClr val="white"/>
                    </a:solidFill>
                    <a:latin typeface="微软雅黑" panose="020B0503020204020204" pitchFamily="34" charset="-122"/>
                    <a:ea typeface="微软雅黑" panose="020B0503020204020204" pitchFamily="34" charset="-122"/>
                    <a:cs typeface="Times New Roman" panose="02020603050405020304" pitchFamily="18" charset="0"/>
                  </a:rPr>
                  <a:t>H</a:t>
                </a:r>
                <a:r>
                  <a:rPr lang="en-US" altLang="zh-CN" sz="1100" kern="0" dirty="0" smtClean="0">
                    <a:solidFill>
                      <a:prstClr val="white"/>
                    </a:solidFill>
                    <a:latin typeface="微软雅黑" panose="020B0503020204020204" pitchFamily="34" charset="-122"/>
                    <a:ea typeface="微软雅黑" panose="020B0503020204020204" pitchFamily="34" charset="-122"/>
                    <a:cs typeface="Times New Roman" panose="02020603050405020304" pitchFamily="18" charset="0"/>
                  </a:rPr>
                  <a:t>=3h/e</a:t>
                </a:r>
                <a:r>
                  <a:rPr lang="en-US" altLang="zh-CN" sz="1100" kern="0" baseline="30000" dirty="0" smtClean="0">
                    <a:solidFill>
                      <a:prstClr val="white"/>
                    </a:solidFill>
                    <a:latin typeface="微软雅黑" panose="020B0503020204020204" pitchFamily="34" charset="-122"/>
                    <a:ea typeface="微软雅黑" panose="020B0503020204020204" pitchFamily="34" charset="-122"/>
                    <a:cs typeface="Times New Roman" panose="02020603050405020304" pitchFamily="18" charset="0"/>
                  </a:rPr>
                  <a:t>2</a:t>
                </a:r>
                <a:endParaRPr lang="zh-CN" altLang="en-US" sz="1100" kern="0" baseline="-25000" dirty="0">
                  <a:solidFill>
                    <a:prstClr val="white"/>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grpSp>
          <p:nvGrpSpPr>
            <p:cNvPr id="437" name="组合 436"/>
            <p:cNvGrpSpPr/>
            <p:nvPr/>
          </p:nvGrpSpPr>
          <p:grpSpPr>
            <a:xfrm>
              <a:off x="4372762" y="1890322"/>
              <a:ext cx="767438" cy="835650"/>
              <a:chOff x="4416308" y="1602290"/>
              <a:chExt cx="767438" cy="835650"/>
            </a:xfrm>
          </p:grpSpPr>
          <p:sp>
            <p:nvSpPr>
              <p:cNvPr id="434" name="Oval 47"/>
              <p:cNvSpPr/>
              <p:nvPr/>
            </p:nvSpPr>
            <p:spPr>
              <a:xfrm>
                <a:off x="4686333" y="2006092"/>
                <a:ext cx="128671" cy="128670"/>
              </a:xfrm>
              <a:prstGeom prst="ellipse">
                <a:avLst/>
              </a:prstGeom>
              <a:solidFill>
                <a:sysClr val="window" lastClr="FFFFFF"/>
              </a:solidFill>
              <a:ln w="28575" cap="flat" cmpd="sng" algn="ctr">
                <a:solidFill>
                  <a:srgbClr val="A5A5A5">
                    <a:lumMod val="75000"/>
                  </a:srgbClr>
                </a:solidFill>
                <a:prstDash val="solid"/>
                <a:miter lim="800000"/>
              </a:ln>
              <a:effectLst/>
            </p:spPr>
            <p:txBody>
              <a:bodyPr rtlCol="0" anchor="ctr"/>
              <a:lstStyle/>
              <a:p>
                <a:pPr algn="ctr" defTabSz="946745">
                  <a:defRPr/>
                </a:pPr>
                <a:endParaRPr lang="en-US" sz="800" kern="0">
                  <a:solidFill>
                    <a:prstClr val="white"/>
                  </a:solidFill>
                  <a:latin typeface="Calibri"/>
                </a:endParaRPr>
              </a:p>
            </p:txBody>
          </p:sp>
          <p:sp>
            <p:nvSpPr>
              <p:cNvPr id="435" name="矩形 83"/>
              <p:cNvSpPr/>
              <p:nvPr/>
            </p:nvSpPr>
            <p:spPr>
              <a:xfrm>
                <a:off x="4445236" y="2130163"/>
                <a:ext cx="738510" cy="307777"/>
              </a:xfrm>
              <a:prstGeom prst="rect">
                <a:avLst/>
              </a:prstGeom>
            </p:spPr>
            <p:txBody>
              <a:bodyPr wrap="square">
                <a:spAutoFit/>
              </a:bodyPr>
              <a:lstStyle/>
              <a:p>
                <a:pPr defTabSz="946745">
                  <a:defRPr/>
                </a:pPr>
                <a:r>
                  <a:rPr lang="en-US" altLang="zh-CN" sz="1400" b="1" kern="0" dirty="0" smtClean="0">
                    <a:solidFill>
                      <a:prstClr val="white"/>
                    </a:solidFill>
                    <a:latin typeface="微软雅黑" panose="020B0503020204020204" pitchFamily="34" charset="-122"/>
                    <a:ea typeface="微软雅黑" panose="020B0503020204020204" pitchFamily="34" charset="-122"/>
                  </a:rPr>
                  <a:t>1983</a:t>
                </a:r>
                <a:endParaRPr lang="en-US" altLang="zh-CN" sz="1400" b="1" kern="0" dirty="0">
                  <a:solidFill>
                    <a:prstClr val="white"/>
                  </a:solidFill>
                  <a:latin typeface="微软雅黑" panose="020B0503020204020204" pitchFamily="34" charset="-122"/>
                  <a:ea typeface="微软雅黑" panose="020B0503020204020204" pitchFamily="34" charset="-122"/>
                </a:endParaRPr>
              </a:p>
            </p:txBody>
          </p:sp>
          <p:sp>
            <p:nvSpPr>
              <p:cNvPr id="436" name="矩形 435"/>
              <p:cNvSpPr/>
              <p:nvPr/>
            </p:nvSpPr>
            <p:spPr>
              <a:xfrm>
                <a:off x="4416308" y="1602290"/>
                <a:ext cx="668717" cy="307777"/>
              </a:xfrm>
              <a:prstGeom prst="rect">
                <a:avLst/>
              </a:prstGeom>
            </p:spPr>
            <p:txBody>
              <a:bodyPr wrap="square">
                <a:spAutoFit/>
              </a:bodyPr>
              <a:lstStyle/>
              <a:p>
                <a:pPr algn="ctr"/>
                <a:r>
                  <a:rPr lang="en-US" altLang="zh-CN" sz="1400" dirty="0" smtClean="0">
                    <a:solidFill>
                      <a:prstClr val="white"/>
                    </a:solidFill>
                    <a:latin typeface="微软雅黑" panose="020B0503020204020204" pitchFamily="34" charset="-122"/>
                    <a:ea typeface="微软雅黑" panose="020B0503020204020204" pitchFamily="34" charset="-122"/>
                  </a:rPr>
                  <a:t>TPM</a:t>
                </a:r>
                <a:endParaRPr lang="en-US" altLang="zh-CN" sz="1400" dirty="0">
                  <a:solidFill>
                    <a:prstClr val="white"/>
                  </a:solidFill>
                </a:endParaRPr>
              </a:p>
            </p:txBody>
          </p:sp>
        </p:grpSp>
        <p:grpSp>
          <p:nvGrpSpPr>
            <p:cNvPr id="438" name="组合 24"/>
            <p:cNvGrpSpPr/>
            <p:nvPr/>
          </p:nvGrpSpPr>
          <p:grpSpPr>
            <a:xfrm>
              <a:off x="4932040" y="1866564"/>
              <a:ext cx="3858688" cy="2150870"/>
              <a:chOff x="19309855" y="3983769"/>
              <a:chExt cx="9762257" cy="5441576"/>
            </a:xfrm>
          </p:grpSpPr>
          <p:sp>
            <p:nvSpPr>
              <p:cNvPr id="439" name="矩形 83"/>
              <p:cNvSpPr/>
              <p:nvPr/>
            </p:nvSpPr>
            <p:spPr>
              <a:xfrm>
                <a:off x="19309855" y="8728789"/>
                <a:ext cx="3434708" cy="570611"/>
              </a:xfrm>
              <a:prstGeom prst="rect">
                <a:avLst/>
              </a:prstGeom>
            </p:spPr>
            <p:txBody>
              <a:bodyPr wrap="square">
                <a:spAutoFit/>
              </a:bodyPr>
              <a:lstStyle/>
              <a:p>
                <a:pPr algn="ctr"/>
                <a:r>
                  <a:rPr lang="en-US" altLang="zh-CN" sz="1000" dirty="0" smtClean="0">
                    <a:solidFill>
                      <a:prstClr val="white"/>
                    </a:solidFill>
                    <a:latin typeface="微软雅黑" panose="020B0503020204020204" pitchFamily="34" charset="-122"/>
                    <a:ea typeface="微软雅黑" panose="020B0503020204020204" pitchFamily="34" charset="-122"/>
                  </a:rPr>
                  <a:t>K. </a:t>
                </a:r>
                <a:r>
                  <a:rPr lang="en-US" altLang="zh-CN" sz="1000" dirty="0">
                    <a:solidFill>
                      <a:prstClr val="white"/>
                    </a:solidFill>
                    <a:latin typeface="微软雅黑" panose="020B0503020204020204" pitchFamily="34" charset="-122"/>
                    <a:ea typeface="微软雅黑" panose="020B0503020204020204" pitchFamily="34" charset="-122"/>
                  </a:rPr>
                  <a:t>v</a:t>
                </a:r>
                <a:r>
                  <a:rPr lang="en-US" altLang="zh-CN" sz="1000" dirty="0" smtClean="0">
                    <a:solidFill>
                      <a:prstClr val="white"/>
                    </a:solidFill>
                    <a:latin typeface="微软雅黑" panose="020B0503020204020204" pitchFamily="34" charset="-122"/>
                    <a:ea typeface="微软雅黑" panose="020B0503020204020204" pitchFamily="34" charset="-122"/>
                  </a:rPr>
                  <a:t>on Klitzing</a:t>
                </a:r>
              </a:p>
            </p:txBody>
          </p:sp>
          <p:sp>
            <p:nvSpPr>
              <p:cNvPr id="440" name="矩形 83"/>
              <p:cNvSpPr/>
              <p:nvPr/>
            </p:nvSpPr>
            <p:spPr>
              <a:xfrm>
                <a:off x="26387031" y="8763487"/>
                <a:ext cx="2685081" cy="661858"/>
              </a:xfrm>
              <a:prstGeom prst="rect">
                <a:avLst/>
              </a:prstGeom>
            </p:spPr>
            <p:txBody>
              <a:bodyPr wrap="square">
                <a:spAutoFit/>
              </a:bodyPr>
              <a:lstStyle/>
              <a:p>
                <a:pPr algn="ctr"/>
                <a:r>
                  <a:rPr lang="en-US" altLang="zh-CN" sz="1100" dirty="0" smtClean="0">
                    <a:solidFill>
                      <a:prstClr val="white"/>
                    </a:solidFill>
                    <a:latin typeface="微软雅黑" panose="020B0503020204020204" pitchFamily="34" charset="-122"/>
                    <a:ea typeface="微软雅黑" panose="020B0503020204020204" pitchFamily="34" charset="-122"/>
                  </a:rPr>
                  <a:t>D. </a:t>
                </a:r>
                <a:r>
                  <a:rPr lang="en-US" altLang="zh-CN" sz="1100" dirty="0" err="1" smtClean="0">
                    <a:solidFill>
                      <a:prstClr val="white"/>
                    </a:solidFill>
                    <a:latin typeface="微软雅黑" panose="020B0503020204020204" pitchFamily="34" charset="-122"/>
                    <a:ea typeface="微软雅黑" panose="020B0503020204020204" pitchFamily="34" charset="-122"/>
                  </a:rPr>
                  <a:t>Tsui</a:t>
                </a:r>
                <a:endParaRPr lang="en-US" altLang="zh-CN" sz="1100" dirty="0">
                  <a:solidFill>
                    <a:prstClr val="white"/>
                  </a:solidFill>
                  <a:latin typeface="微软雅黑" panose="020B0503020204020204" pitchFamily="34" charset="-122"/>
                  <a:ea typeface="微软雅黑" panose="020B0503020204020204" pitchFamily="34" charset="-122"/>
                </a:endParaRPr>
              </a:p>
            </p:txBody>
          </p:sp>
          <p:grpSp>
            <p:nvGrpSpPr>
              <p:cNvPr id="441" name="组合 12"/>
              <p:cNvGrpSpPr/>
              <p:nvPr/>
            </p:nvGrpSpPr>
            <p:grpSpPr>
              <a:xfrm>
                <a:off x="20129710" y="3983769"/>
                <a:ext cx="8360174" cy="5383069"/>
                <a:chOff x="20129710" y="3983769"/>
                <a:chExt cx="8360174" cy="5383069"/>
              </a:xfrm>
            </p:grpSpPr>
            <p:pic>
              <p:nvPicPr>
                <p:cNvPr id="442" name="图片 9"/>
                <p:cNvPicPr>
                  <a:picLocks noChangeAspect="1"/>
                </p:cNvPicPr>
                <p:nvPr/>
              </p:nvPicPr>
              <p:blipFill rotWithShape="1">
                <a:blip r:embed="rId8" cstate="print">
                  <a:extLst>
                    <a:ext uri="{28A0092B-C50C-407E-A947-70E740481C1C}">
                      <a14:useLocalDpi xmlns:a14="http://schemas.microsoft.com/office/drawing/2010/main" val="0"/>
                    </a:ext>
                  </a:extLst>
                </a:blip>
                <a:srcRect l="5821" r="9491" b="-60"/>
                <a:stretch/>
              </p:blipFill>
              <p:spPr>
                <a:xfrm>
                  <a:off x="20129710" y="6372922"/>
                  <a:ext cx="1749997" cy="2450155"/>
                </a:xfrm>
                <a:prstGeom prst="rect">
                  <a:avLst/>
                </a:prstGeom>
              </p:spPr>
            </p:pic>
            <p:sp>
              <p:nvSpPr>
                <p:cNvPr id="443" name="矩形 83"/>
                <p:cNvSpPr/>
                <p:nvPr/>
              </p:nvSpPr>
              <p:spPr>
                <a:xfrm>
                  <a:off x="22224692" y="8796227"/>
                  <a:ext cx="2685081" cy="570611"/>
                </a:xfrm>
                <a:prstGeom prst="rect">
                  <a:avLst/>
                </a:prstGeom>
              </p:spPr>
              <p:txBody>
                <a:bodyPr wrap="square">
                  <a:spAutoFit/>
                </a:bodyPr>
                <a:lstStyle/>
                <a:p>
                  <a:pPr algn="ctr"/>
                  <a:r>
                    <a:rPr lang="en-US" altLang="zh-CN" sz="1000" dirty="0" smtClean="0">
                      <a:solidFill>
                        <a:prstClr val="white"/>
                      </a:solidFill>
                      <a:latin typeface="微软雅黑" panose="020B0503020204020204" pitchFamily="34" charset="-122"/>
                      <a:ea typeface="微软雅黑" panose="020B0503020204020204" pitchFamily="34" charset="-122"/>
                    </a:rPr>
                    <a:t>B. Laughlin</a:t>
                  </a:r>
                  <a:endParaRPr lang="en-US" altLang="zh-CN" sz="1000" dirty="0">
                    <a:solidFill>
                      <a:prstClr val="white"/>
                    </a:solidFill>
                    <a:latin typeface="微软雅黑" panose="020B0503020204020204" pitchFamily="34" charset="-122"/>
                    <a:ea typeface="微软雅黑" panose="020B0503020204020204" pitchFamily="34" charset="-122"/>
                  </a:endParaRPr>
                </a:p>
              </p:txBody>
            </p:sp>
            <p:pic>
              <p:nvPicPr>
                <p:cNvPr id="444" name="图片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511533" y="4807628"/>
                  <a:ext cx="930842" cy="930842"/>
                </a:xfrm>
                <a:prstGeom prst="rect">
                  <a:avLst/>
                </a:prstGeom>
              </p:spPr>
            </p:pic>
            <p:pic>
              <p:nvPicPr>
                <p:cNvPr id="445" name="Picture 17" descr="Laughlin"/>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719887" y="6402570"/>
                  <a:ext cx="1900890" cy="2452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6" name="Picture 18" descr="Storme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4669216" y="6402570"/>
                  <a:ext cx="1876223" cy="2421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7" name="Picture 19" descr="Tsui"/>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6613661" y="6402570"/>
                  <a:ext cx="1876223" cy="2421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8" name="矩形 83"/>
                <p:cNvSpPr/>
                <p:nvPr/>
              </p:nvSpPr>
              <p:spPr>
                <a:xfrm>
                  <a:off x="24345740" y="8757393"/>
                  <a:ext cx="2685081" cy="570611"/>
                </a:xfrm>
                <a:prstGeom prst="rect">
                  <a:avLst/>
                </a:prstGeom>
              </p:spPr>
              <p:txBody>
                <a:bodyPr wrap="square">
                  <a:spAutoFit/>
                </a:bodyPr>
                <a:lstStyle/>
                <a:p>
                  <a:pPr algn="ctr"/>
                  <a:r>
                    <a:rPr lang="en-US" altLang="zh-CN" sz="1000" dirty="0" smtClean="0">
                      <a:solidFill>
                        <a:prstClr val="white"/>
                      </a:solidFill>
                      <a:latin typeface="微软雅黑" panose="020B0503020204020204" pitchFamily="34" charset="-122"/>
                      <a:ea typeface="微软雅黑" panose="020B0503020204020204" pitchFamily="34" charset="-122"/>
                    </a:rPr>
                    <a:t>H. </a:t>
                  </a:r>
                  <a:r>
                    <a:rPr lang="en-US" altLang="zh-CN" sz="1000" dirty="0" err="1" smtClean="0">
                      <a:solidFill>
                        <a:prstClr val="white"/>
                      </a:solidFill>
                      <a:latin typeface="微软雅黑" panose="020B0503020204020204" pitchFamily="34" charset="-122"/>
                      <a:ea typeface="微软雅黑" panose="020B0503020204020204" pitchFamily="34" charset="-122"/>
                    </a:rPr>
                    <a:t>Stormer</a:t>
                  </a:r>
                  <a:endParaRPr lang="en-US" altLang="zh-CN" sz="1000" dirty="0">
                    <a:solidFill>
                      <a:prstClr val="white"/>
                    </a:solidFill>
                    <a:latin typeface="微软雅黑" panose="020B0503020204020204" pitchFamily="34" charset="-122"/>
                    <a:ea typeface="微软雅黑" panose="020B0503020204020204" pitchFamily="34" charset="-122"/>
                  </a:endParaRPr>
                </a:p>
              </p:txBody>
            </p:sp>
            <p:sp>
              <p:nvSpPr>
                <p:cNvPr id="449" name="矩形 83"/>
                <p:cNvSpPr/>
                <p:nvPr/>
              </p:nvSpPr>
              <p:spPr>
                <a:xfrm>
                  <a:off x="24345740" y="5679417"/>
                  <a:ext cx="1954365" cy="778658"/>
                </a:xfrm>
                <a:prstGeom prst="rect">
                  <a:avLst/>
                </a:prstGeom>
              </p:spPr>
              <p:txBody>
                <a:bodyPr wrap="square">
                  <a:spAutoFit/>
                </a:bodyPr>
                <a:lstStyle/>
                <a:p>
                  <a:r>
                    <a:rPr lang="en-US" altLang="zh-CN" sz="1400" b="1" dirty="0" smtClean="0">
                      <a:solidFill>
                        <a:prstClr val="white"/>
                      </a:solidFill>
                      <a:latin typeface="微软雅黑" panose="020B0503020204020204" pitchFamily="34" charset="-122"/>
                      <a:ea typeface="微软雅黑" panose="020B0503020204020204" pitchFamily="34" charset="-122"/>
                    </a:rPr>
                    <a:t>  1998</a:t>
                  </a:r>
                  <a:endParaRPr lang="en-US" altLang="zh-CN" sz="1400" b="1" dirty="0">
                    <a:solidFill>
                      <a:prstClr val="white"/>
                    </a:solidFill>
                    <a:latin typeface="微软雅黑" panose="020B0503020204020204" pitchFamily="34" charset="-122"/>
                    <a:ea typeface="微软雅黑" panose="020B0503020204020204" pitchFamily="34" charset="-122"/>
                  </a:endParaRPr>
                </a:p>
              </p:txBody>
            </p:sp>
            <p:sp>
              <p:nvSpPr>
                <p:cNvPr id="450" name="矩形 83"/>
                <p:cNvSpPr/>
                <p:nvPr/>
              </p:nvSpPr>
              <p:spPr>
                <a:xfrm>
                  <a:off x="20248751" y="5717143"/>
                  <a:ext cx="1975941" cy="778658"/>
                </a:xfrm>
                <a:prstGeom prst="rect">
                  <a:avLst/>
                </a:prstGeom>
              </p:spPr>
              <p:txBody>
                <a:bodyPr wrap="square">
                  <a:spAutoFit/>
                </a:bodyPr>
                <a:lstStyle/>
                <a:p>
                  <a:r>
                    <a:rPr lang="en-US" altLang="zh-CN" sz="1400" b="1" dirty="0" smtClean="0">
                      <a:solidFill>
                        <a:prstClr val="white"/>
                      </a:solidFill>
                      <a:latin typeface="微软雅黑" panose="020B0503020204020204" pitchFamily="34" charset="-122"/>
                      <a:ea typeface="微软雅黑" panose="020B0503020204020204" pitchFamily="34" charset="-122"/>
                    </a:rPr>
                    <a:t>1985</a:t>
                  </a:r>
                  <a:endParaRPr lang="en-US" altLang="zh-CN" sz="1400" b="1" dirty="0">
                    <a:solidFill>
                      <a:prstClr val="white"/>
                    </a:solidFill>
                    <a:latin typeface="微软雅黑" panose="020B0503020204020204" pitchFamily="34" charset="-122"/>
                    <a:ea typeface="微软雅黑" panose="020B0503020204020204" pitchFamily="34" charset="-122"/>
                  </a:endParaRPr>
                </a:p>
              </p:txBody>
            </p:sp>
            <p:pic>
              <p:nvPicPr>
                <p:cNvPr id="451" name="图片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859653" y="4807628"/>
                  <a:ext cx="930842" cy="930842"/>
                </a:xfrm>
                <a:prstGeom prst="rect">
                  <a:avLst/>
                </a:prstGeom>
              </p:spPr>
            </p:pic>
            <p:sp>
              <p:nvSpPr>
                <p:cNvPr id="452" name="Rectangle 144"/>
                <p:cNvSpPr/>
                <p:nvPr/>
              </p:nvSpPr>
              <p:spPr>
                <a:xfrm>
                  <a:off x="20240033" y="4050025"/>
                  <a:ext cx="1574348" cy="778658"/>
                </a:xfrm>
                <a:prstGeom prst="rect">
                  <a:avLst/>
                </a:prstGeom>
              </p:spPr>
              <p:txBody>
                <a:bodyPr wrap="none">
                  <a:spAutoFit/>
                </a:bodyPr>
                <a:lstStyle/>
                <a:p>
                  <a:r>
                    <a:rPr lang="en-US" altLang="zh-CN" sz="1400" dirty="0" smtClean="0">
                      <a:solidFill>
                        <a:srgbClr val="FFFFFF"/>
                      </a:solidFill>
                      <a:latin typeface="微软雅黑" panose="020B0503020204020204" pitchFamily="34" charset="-122"/>
                      <a:ea typeface="微软雅黑" panose="020B0503020204020204" pitchFamily="34" charset="-122"/>
                    </a:rPr>
                    <a:t>IQHE</a:t>
                  </a:r>
                  <a:endParaRPr lang="en-US" sz="1400" dirty="0">
                    <a:solidFill>
                      <a:prstClr val="black"/>
                    </a:solidFill>
                  </a:endParaRPr>
                </a:p>
              </p:txBody>
            </p:sp>
            <p:sp>
              <p:nvSpPr>
                <p:cNvPr id="453" name="Rectangle 145"/>
                <p:cNvSpPr/>
                <p:nvPr/>
              </p:nvSpPr>
              <p:spPr>
                <a:xfrm>
                  <a:off x="24497332" y="3983769"/>
                  <a:ext cx="1683846" cy="778658"/>
                </a:xfrm>
                <a:prstGeom prst="rect">
                  <a:avLst/>
                </a:prstGeom>
              </p:spPr>
              <p:txBody>
                <a:bodyPr wrap="none">
                  <a:spAutoFit/>
                </a:bodyPr>
                <a:lstStyle/>
                <a:p>
                  <a:r>
                    <a:rPr lang="en-US" altLang="zh-CN" sz="1400" dirty="0" smtClean="0">
                      <a:solidFill>
                        <a:prstClr val="white"/>
                      </a:solidFill>
                      <a:latin typeface="微软雅黑" panose="020B0503020204020204" pitchFamily="34" charset="-122"/>
                      <a:ea typeface="微软雅黑" panose="020B0503020204020204" pitchFamily="34" charset="-122"/>
                    </a:rPr>
                    <a:t>FQHE</a:t>
                  </a:r>
                  <a:endParaRPr lang="en-US" sz="1400" dirty="0">
                    <a:solidFill>
                      <a:prstClr val="white"/>
                    </a:solidFill>
                  </a:endParaRPr>
                </a:p>
              </p:txBody>
            </p:sp>
          </p:grpSp>
        </p:grpSp>
        <p:grpSp>
          <p:nvGrpSpPr>
            <p:cNvPr id="454" name="组合 56"/>
            <p:cNvGrpSpPr/>
            <p:nvPr/>
          </p:nvGrpSpPr>
          <p:grpSpPr>
            <a:xfrm>
              <a:off x="6662524" y="745095"/>
              <a:ext cx="2410155" cy="2055035"/>
              <a:chOff x="23638164" y="1099253"/>
              <a:chExt cx="6189244" cy="5277305"/>
            </a:xfrm>
          </p:grpSpPr>
          <p:pic>
            <p:nvPicPr>
              <p:cNvPr id="455" name="图片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948925" y="4793059"/>
                <a:ext cx="930843" cy="930842"/>
              </a:xfrm>
              <a:prstGeom prst="rect">
                <a:avLst/>
              </a:prstGeom>
            </p:spPr>
          </p:pic>
          <p:sp>
            <p:nvSpPr>
              <p:cNvPr id="456" name="矩形 83"/>
              <p:cNvSpPr/>
              <p:nvPr/>
            </p:nvSpPr>
            <p:spPr>
              <a:xfrm>
                <a:off x="27743441" y="5586190"/>
                <a:ext cx="1650003" cy="790368"/>
              </a:xfrm>
              <a:prstGeom prst="rect">
                <a:avLst/>
              </a:prstGeom>
            </p:spPr>
            <p:txBody>
              <a:bodyPr wrap="square">
                <a:spAutoFit/>
              </a:bodyPr>
              <a:lstStyle/>
              <a:p>
                <a:r>
                  <a:rPr lang="en-US" altLang="zh-CN" sz="1400" b="1" dirty="0" smtClean="0">
                    <a:solidFill>
                      <a:prstClr val="white"/>
                    </a:solidFill>
                    <a:latin typeface="微软雅黑" panose="020B0503020204020204" pitchFamily="34" charset="-122"/>
                    <a:ea typeface="微软雅黑" panose="020B0503020204020204" pitchFamily="34" charset="-122"/>
                  </a:rPr>
                  <a:t>2010</a:t>
                </a:r>
                <a:endParaRPr lang="en-US" altLang="zh-CN" sz="1400" b="1" dirty="0">
                  <a:solidFill>
                    <a:prstClr val="white"/>
                  </a:solidFill>
                  <a:latin typeface="微软雅黑" panose="020B0503020204020204" pitchFamily="34" charset="-122"/>
                  <a:ea typeface="微软雅黑" panose="020B0503020204020204" pitchFamily="34" charset="-122"/>
                </a:endParaRPr>
              </a:p>
            </p:txBody>
          </p:sp>
          <p:grpSp>
            <p:nvGrpSpPr>
              <p:cNvPr id="458" name="组合 49"/>
              <p:cNvGrpSpPr/>
              <p:nvPr/>
            </p:nvGrpSpPr>
            <p:grpSpPr>
              <a:xfrm>
                <a:off x="23638164" y="1099253"/>
                <a:ext cx="6189244" cy="2336381"/>
                <a:chOff x="23638164" y="1099253"/>
                <a:chExt cx="6189244" cy="2336381"/>
              </a:xfrm>
            </p:grpSpPr>
            <p:sp>
              <p:nvSpPr>
                <p:cNvPr id="459" name="Rectangle 51"/>
                <p:cNvSpPr/>
                <p:nvPr/>
              </p:nvSpPr>
              <p:spPr>
                <a:xfrm>
                  <a:off x="26705954" y="1538754"/>
                  <a:ext cx="3121454" cy="1896880"/>
                </a:xfrm>
                <a:prstGeom prst="rect">
                  <a:avLst/>
                </a:prstGeom>
              </p:spPr>
              <p:txBody>
                <a:bodyPr wrap="none">
                  <a:spAutoFit/>
                </a:bodyPr>
                <a:lstStyle/>
                <a:p>
                  <a:pPr algn="ctr"/>
                  <a:r>
                    <a:rPr lang="en-US" altLang="zh-CN" sz="1400" dirty="0" smtClean="0">
                      <a:solidFill>
                        <a:prstClr val="white"/>
                      </a:solidFill>
                      <a:latin typeface="微软雅黑" panose="020B0503020204020204" pitchFamily="34" charset="-122"/>
                      <a:ea typeface="微软雅黑" panose="020B0503020204020204" pitchFamily="34" charset="-122"/>
                    </a:rPr>
                    <a:t>Half-integer</a:t>
                  </a:r>
                </a:p>
                <a:p>
                  <a:pPr algn="ctr"/>
                  <a:r>
                    <a:rPr lang="en-US" sz="1400" dirty="0" smtClean="0">
                      <a:solidFill>
                        <a:prstClr val="white"/>
                      </a:solidFill>
                      <a:latin typeface="微软雅黑" panose="020B0503020204020204" pitchFamily="34" charset="-122"/>
                      <a:ea typeface="微软雅黑" panose="020B0503020204020204" pitchFamily="34" charset="-122"/>
                    </a:rPr>
                    <a:t>QHE</a:t>
                  </a:r>
                </a:p>
                <a:p>
                  <a:pPr algn="ctr"/>
                  <a:r>
                    <a:rPr lang="en-US" sz="1400" dirty="0" smtClean="0">
                      <a:solidFill>
                        <a:prstClr val="white"/>
                      </a:solidFill>
                      <a:latin typeface="微软雅黑" panose="020B0503020204020204" pitchFamily="34" charset="-122"/>
                      <a:ea typeface="微软雅黑" panose="020B0503020204020204" pitchFamily="34" charset="-122"/>
                    </a:rPr>
                    <a:t>(</a:t>
                  </a:r>
                  <a:r>
                    <a:rPr lang="en-US" sz="1400" dirty="0" err="1" smtClean="0">
                      <a:solidFill>
                        <a:srgbClr val="00FFFF"/>
                      </a:solidFill>
                      <a:latin typeface="微软雅黑" panose="020B0503020204020204" pitchFamily="34" charset="-122"/>
                      <a:ea typeface="微软雅黑" panose="020B0503020204020204" pitchFamily="34" charset="-122"/>
                    </a:rPr>
                    <a:t>graphene</a:t>
                  </a:r>
                  <a:r>
                    <a:rPr lang="en-US" sz="1400" dirty="0" smtClean="0">
                      <a:solidFill>
                        <a:prstClr val="white"/>
                      </a:solidFill>
                      <a:latin typeface="微软雅黑" panose="020B0503020204020204" pitchFamily="34" charset="-122"/>
                      <a:ea typeface="微软雅黑" panose="020B0503020204020204" pitchFamily="34" charset="-122"/>
                    </a:rPr>
                    <a:t>)</a:t>
                  </a:r>
                  <a:endParaRPr lang="en-US" sz="1400" dirty="0">
                    <a:solidFill>
                      <a:prstClr val="white"/>
                    </a:solidFill>
                  </a:endParaRPr>
                </a:p>
              </p:txBody>
            </p:sp>
            <p:grpSp>
              <p:nvGrpSpPr>
                <p:cNvPr id="460" name="组合 128"/>
                <p:cNvGrpSpPr/>
                <p:nvPr/>
              </p:nvGrpSpPr>
              <p:grpSpPr>
                <a:xfrm>
                  <a:off x="23638164" y="1099253"/>
                  <a:ext cx="3224967" cy="2242365"/>
                  <a:chOff x="1718316" y="5467201"/>
                  <a:chExt cx="1726054" cy="1200150"/>
                </a:xfrm>
              </p:grpSpPr>
              <p:pic>
                <p:nvPicPr>
                  <p:cNvPr id="461" name="Picture 8" descr="geim"/>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718316" y="5467201"/>
                    <a:ext cx="857250" cy="120015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462" name="Picture 9" descr="novoselov"/>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596796" y="5476726"/>
                    <a:ext cx="847574" cy="118692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grpSp>
          </p:grpSp>
        </p:grpSp>
        <p:cxnSp>
          <p:nvCxnSpPr>
            <p:cNvPr id="119" name="Straight Connector 64"/>
            <p:cNvCxnSpPr/>
            <p:nvPr/>
          </p:nvCxnSpPr>
          <p:spPr>
            <a:xfrm flipV="1">
              <a:off x="8028384" y="1700637"/>
              <a:ext cx="0" cy="666726"/>
            </a:xfrm>
            <a:prstGeom prst="line">
              <a:avLst/>
            </a:prstGeom>
            <a:ln w="28575">
              <a:solidFill>
                <a:schemeClr val="bg1"/>
              </a:solidFill>
            </a:ln>
          </p:spPr>
          <p:style>
            <a:lnRef idx="1">
              <a:schemeClr val="accent3"/>
            </a:lnRef>
            <a:fillRef idx="0">
              <a:schemeClr val="accent3"/>
            </a:fillRef>
            <a:effectRef idx="0">
              <a:schemeClr val="accent3"/>
            </a:effectRef>
            <a:fontRef idx="minor">
              <a:schemeClr val="tx1"/>
            </a:fontRef>
          </p:style>
        </p:cxnSp>
        <p:sp>
          <p:nvSpPr>
            <p:cNvPr id="120" name="矩形 83"/>
            <p:cNvSpPr/>
            <p:nvPr/>
          </p:nvSpPr>
          <p:spPr>
            <a:xfrm>
              <a:off x="7711324" y="2391860"/>
              <a:ext cx="642528" cy="307777"/>
            </a:xfrm>
            <a:prstGeom prst="rect">
              <a:avLst/>
            </a:prstGeom>
          </p:spPr>
          <p:txBody>
            <a:bodyPr wrap="square">
              <a:spAutoFit/>
            </a:bodyPr>
            <a:lstStyle/>
            <a:p>
              <a:r>
                <a:rPr lang="en-US" altLang="zh-CN" sz="1400" b="1" dirty="0" smtClean="0">
                  <a:solidFill>
                    <a:prstClr val="white"/>
                  </a:solidFill>
                  <a:latin typeface="微软雅黑" panose="020B0503020204020204" pitchFamily="34" charset="-122"/>
                  <a:ea typeface="微软雅黑" panose="020B0503020204020204" pitchFamily="34" charset="-122"/>
                </a:rPr>
                <a:t>2005</a:t>
              </a:r>
              <a:endParaRPr lang="en-US" altLang="zh-CN" sz="1400" b="1" dirty="0">
                <a:solidFill>
                  <a:prstClr val="white"/>
                </a:solidFill>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246527038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0"/>
                                        </p:tgtEl>
                                        <p:attrNameLst>
                                          <p:attrName>style.visibility</p:attrName>
                                        </p:attrNameLst>
                                      </p:cBhvr>
                                      <p:to>
                                        <p:strVal val="visible"/>
                                      </p:to>
                                    </p:set>
                                    <p:animEffect transition="in" filter="fade">
                                      <p:cBhvr>
                                        <p:cTn id="7" dur="500"/>
                                        <p:tgtEl>
                                          <p:spTgt spid="32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right)">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ppt_x"/>
                                          </p:val>
                                        </p:tav>
                                        <p:tav tm="100000">
                                          <p:val>
                                            <p:strVal val="#ppt_x"/>
                                          </p:val>
                                        </p:tav>
                                      </p:tavLst>
                                    </p:anim>
                                    <p:anim calcmode="lin" valueType="num">
                                      <p:cBhvr additive="base">
                                        <p:cTn id="2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标题 1"/>
          <p:cNvSpPr txBox="1">
            <a:spLocks/>
          </p:cNvSpPr>
          <p:nvPr/>
        </p:nvSpPr>
        <p:spPr bwMode="auto">
          <a:xfrm>
            <a:off x="611560" y="1772816"/>
            <a:ext cx="8353300" cy="3475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ea typeface="宋体" pitchFamily="2" charset="-122"/>
              </a:defRPr>
            </a:lvl1pPr>
            <a:lvl2pPr marL="742950" indent="-285750" eaLnBrk="0" hangingPunct="0">
              <a:spcBef>
                <a:spcPct val="20000"/>
              </a:spcBef>
              <a:buChar char="–"/>
              <a:defRPr sz="2800">
                <a:solidFill>
                  <a:schemeClr val="tx1"/>
                </a:solidFill>
                <a:latin typeface="Arial" pitchFamily="34" charset="0"/>
                <a:ea typeface="宋体" pitchFamily="2" charset="-122"/>
              </a:defRPr>
            </a:lvl2pPr>
            <a:lvl3pPr marL="1143000" indent="-228600" eaLnBrk="0" hangingPunct="0">
              <a:spcBef>
                <a:spcPct val="20000"/>
              </a:spcBef>
              <a:buChar char="•"/>
              <a:defRPr sz="2400">
                <a:solidFill>
                  <a:schemeClr val="tx1"/>
                </a:solidFill>
                <a:latin typeface="Arial" pitchFamily="34" charset="0"/>
                <a:ea typeface="宋体" pitchFamily="2" charset="-122"/>
              </a:defRPr>
            </a:lvl3pPr>
            <a:lvl4pPr marL="1600200" indent="-228600" eaLnBrk="0" hangingPunct="0">
              <a:spcBef>
                <a:spcPct val="20000"/>
              </a:spcBef>
              <a:buChar char="–"/>
              <a:defRPr sz="2000">
                <a:solidFill>
                  <a:schemeClr val="tx1"/>
                </a:solidFill>
                <a:latin typeface="Arial" pitchFamily="34" charset="0"/>
                <a:ea typeface="宋体" pitchFamily="2" charset="-122"/>
              </a:defRPr>
            </a:lvl4pPr>
            <a:lvl5pPr marL="2057400" indent="-228600" eaLnBrk="0" hangingPunct="0">
              <a:spcBef>
                <a:spcPct val="20000"/>
              </a:spcBef>
              <a:buChar char="»"/>
              <a:defRPr sz="2000">
                <a:solidFill>
                  <a:schemeClr val="tx1"/>
                </a:solidFill>
                <a:latin typeface="Arial" pitchFamily="34"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9pPr>
          </a:lstStyle>
          <a:p>
            <a:pPr marL="457200" marR="0" lvl="0" indent="-457200" algn="l" defTabSz="914400" rtl="0" eaLnBrk="1" fontAlgn="base" latinLnBrk="0" hangingPunct="1">
              <a:lnSpc>
                <a:spcPct val="100000"/>
              </a:lnSpc>
              <a:spcBef>
                <a:spcPct val="0"/>
              </a:spcBef>
              <a:spcAft>
                <a:spcPts val="1800"/>
              </a:spcAft>
              <a:buClrTx/>
              <a:buSzTx/>
              <a:buFontTx/>
              <a:buChar char="•"/>
              <a:tabLst/>
              <a:defRPr/>
            </a:pPr>
            <a:r>
              <a:rPr kumimoji="0" lang="en-US" altLang="zh-CN" sz="3200" b="1" i="0" u="none" strike="noStrike" kern="1200" cap="none" spc="0" normalizeH="0" baseline="0" noProof="0" dirty="0" smtClean="0">
                <a:ln>
                  <a:noFill/>
                </a:ln>
                <a:solidFill>
                  <a:srgbClr val="00FFFF"/>
                </a:solidFill>
                <a:effectLst/>
                <a:uLnTx/>
                <a:uFillTx/>
                <a:latin typeface="Calibri" pitchFamily="34" charset="0"/>
                <a:ea typeface="黑体" pitchFamily="49" charset="-122"/>
                <a:cs typeface="Calibri" pitchFamily="34" charset="0"/>
              </a:rPr>
              <a:t>Introduction</a:t>
            </a:r>
          </a:p>
          <a:p>
            <a:pPr marL="457200" marR="0" lvl="0" indent="-457200" algn="l" defTabSz="914400" rtl="0" eaLnBrk="1" fontAlgn="base" latinLnBrk="0" hangingPunct="1">
              <a:lnSpc>
                <a:spcPct val="100000"/>
              </a:lnSpc>
              <a:spcBef>
                <a:spcPct val="0"/>
              </a:spcBef>
              <a:spcAft>
                <a:spcPts val="1800"/>
              </a:spcAft>
              <a:buClrTx/>
              <a:buSzTx/>
              <a:buFontTx/>
              <a:buChar char="•"/>
              <a:tabLst/>
              <a:defRPr/>
            </a:pPr>
            <a:r>
              <a:rPr lang="en-US" altLang="zh-CN" b="1" dirty="0">
                <a:solidFill>
                  <a:srgbClr val="00FFFF"/>
                </a:solidFill>
                <a:latin typeface="Calibri" pitchFamily="34" charset="0"/>
                <a:ea typeface="黑体" pitchFamily="49" charset="-122"/>
                <a:cs typeface="Calibri" pitchFamily="34" charset="0"/>
              </a:rPr>
              <a:t>MBE growth of topological insulators</a:t>
            </a:r>
          </a:p>
          <a:p>
            <a:pPr marL="457200" marR="0" lvl="0" indent="-457200" algn="l" defTabSz="914400" rtl="0" eaLnBrk="1" fontAlgn="base" latinLnBrk="0" hangingPunct="1">
              <a:lnSpc>
                <a:spcPct val="100000"/>
              </a:lnSpc>
              <a:spcBef>
                <a:spcPct val="0"/>
              </a:spcBef>
              <a:spcAft>
                <a:spcPts val="1800"/>
              </a:spcAft>
              <a:buClrTx/>
              <a:buSzTx/>
              <a:buFontTx/>
              <a:buChar char="•"/>
              <a:tabLst/>
              <a:defRPr/>
            </a:pPr>
            <a:r>
              <a:rPr kumimoji="0" lang="en-US" altLang="zh-CN" sz="3200" b="1" i="0" u="none" strike="noStrike" kern="1200" cap="none" spc="0" normalizeH="0" baseline="0" noProof="0" dirty="0" smtClean="0">
                <a:ln>
                  <a:noFill/>
                </a:ln>
                <a:solidFill>
                  <a:schemeClr val="bg1"/>
                </a:solidFill>
                <a:effectLst/>
                <a:uLnTx/>
                <a:uFillTx/>
                <a:latin typeface="Calibri" pitchFamily="34" charset="0"/>
                <a:ea typeface="黑体" pitchFamily="49" charset="-122"/>
                <a:cs typeface="Calibri" pitchFamily="34" charset="0"/>
              </a:rPr>
              <a:t>Quantum Anomalous Hall Effect</a:t>
            </a:r>
          </a:p>
          <a:p>
            <a:pPr marL="457200" marR="0" lvl="0" indent="-457200" algn="l" defTabSz="914400" rtl="0" eaLnBrk="1" fontAlgn="base" latinLnBrk="0" hangingPunct="1">
              <a:lnSpc>
                <a:spcPct val="100000"/>
              </a:lnSpc>
              <a:spcBef>
                <a:spcPct val="0"/>
              </a:spcBef>
              <a:spcAft>
                <a:spcPts val="1800"/>
              </a:spcAft>
              <a:buClrTx/>
              <a:buSzTx/>
              <a:buFontTx/>
              <a:buChar char="•"/>
              <a:tabLst/>
              <a:defRPr/>
            </a:pPr>
            <a:r>
              <a:rPr kumimoji="0" lang="en-US" altLang="zh-CN" sz="3200" b="1" i="0" u="none" strike="noStrike" kern="1200" cap="none" spc="0" normalizeH="0" baseline="0" noProof="0" dirty="0" smtClean="0">
                <a:ln>
                  <a:noFill/>
                </a:ln>
                <a:solidFill>
                  <a:srgbClr val="00FFFF"/>
                </a:solidFill>
                <a:effectLst/>
                <a:uLnTx/>
                <a:uFillTx/>
                <a:latin typeface="Calibri" pitchFamily="34" charset="0"/>
                <a:ea typeface="黑体" pitchFamily="49" charset="-122"/>
                <a:cs typeface="Calibri" pitchFamily="34" charset="0"/>
              </a:rPr>
              <a:t>New developments and summary</a:t>
            </a:r>
            <a:endParaRPr kumimoji="0" lang="zh-CN" altLang="en-US" sz="3200" b="1" i="0" u="none" strike="noStrike" kern="1200" cap="none" spc="0" normalizeH="0" baseline="0" noProof="0" dirty="0" smtClean="0">
              <a:ln>
                <a:noFill/>
              </a:ln>
              <a:solidFill>
                <a:srgbClr val="00FFFF"/>
              </a:solidFill>
              <a:effectLst/>
              <a:uLnTx/>
              <a:uFillTx/>
              <a:latin typeface="Calibri" pitchFamily="34" charset="0"/>
              <a:ea typeface="黑体" pitchFamily="49" charset="-122"/>
              <a:cs typeface="Calibri" pitchFamily="34" charset="0"/>
            </a:endParaRPr>
          </a:p>
        </p:txBody>
      </p:sp>
      <p:sp>
        <p:nvSpPr>
          <p:cNvPr id="257027" name="矩形 1"/>
          <p:cNvSpPr>
            <a:spLocks noChangeArrowheads="1"/>
          </p:cNvSpPr>
          <p:nvPr/>
        </p:nvSpPr>
        <p:spPr bwMode="auto">
          <a:xfrm>
            <a:off x="2771800" y="620713"/>
            <a:ext cx="243681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ea typeface="宋体" pitchFamily="2" charset="-122"/>
              </a:defRPr>
            </a:lvl1pPr>
            <a:lvl2pPr marL="742950" indent="-285750" eaLnBrk="0" hangingPunct="0">
              <a:spcBef>
                <a:spcPct val="20000"/>
              </a:spcBef>
              <a:buChar char="–"/>
              <a:defRPr sz="2800">
                <a:solidFill>
                  <a:schemeClr val="tx1"/>
                </a:solidFill>
                <a:latin typeface="Arial" pitchFamily="34" charset="0"/>
                <a:ea typeface="宋体" pitchFamily="2" charset="-122"/>
              </a:defRPr>
            </a:lvl2pPr>
            <a:lvl3pPr marL="1143000" indent="-228600" eaLnBrk="0" hangingPunct="0">
              <a:spcBef>
                <a:spcPct val="20000"/>
              </a:spcBef>
              <a:buChar char="•"/>
              <a:defRPr sz="2400">
                <a:solidFill>
                  <a:schemeClr val="tx1"/>
                </a:solidFill>
                <a:latin typeface="Arial" pitchFamily="34" charset="0"/>
                <a:ea typeface="宋体" pitchFamily="2" charset="-122"/>
              </a:defRPr>
            </a:lvl3pPr>
            <a:lvl4pPr marL="1600200" indent="-228600" eaLnBrk="0" hangingPunct="0">
              <a:spcBef>
                <a:spcPct val="20000"/>
              </a:spcBef>
              <a:buChar char="–"/>
              <a:defRPr sz="2000">
                <a:solidFill>
                  <a:schemeClr val="tx1"/>
                </a:solidFill>
                <a:latin typeface="Arial" pitchFamily="34" charset="0"/>
                <a:ea typeface="宋体" pitchFamily="2" charset="-122"/>
              </a:defRPr>
            </a:lvl4pPr>
            <a:lvl5pPr marL="2057400" indent="-228600" eaLnBrk="0" hangingPunct="0">
              <a:spcBef>
                <a:spcPct val="20000"/>
              </a:spcBef>
              <a:buChar char="»"/>
              <a:defRPr sz="2000">
                <a:solidFill>
                  <a:schemeClr val="tx1"/>
                </a:solidFill>
                <a:latin typeface="Arial" pitchFamily="34"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ts val="1800"/>
              </a:spcAft>
              <a:buClrTx/>
              <a:buSzTx/>
              <a:buFontTx/>
              <a:buNone/>
              <a:tabLst/>
              <a:defRPr/>
            </a:pPr>
            <a:r>
              <a:rPr kumimoji="0" lang="en-US" altLang="zh-CN" sz="4800" b="1" i="0" u="none" strike="noStrike" kern="1200" cap="none" spc="0" normalizeH="0" baseline="0" noProof="0" dirty="0" smtClean="0">
                <a:ln>
                  <a:noFill/>
                </a:ln>
                <a:solidFill>
                  <a:srgbClr val="FFFF00"/>
                </a:solidFill>
                <a:effectLst/>
                <a:uLnTx/>
                <a:uFillTx/>
                <a:latin typeface="Calibri" pitchFamily="34" charset="0"/>
                <a:ea typeface="黑体" pitchFamily="49" charset="-122"/>
                <a:cs typeface="Calibri" pitchFamily="34" charset="0"/>
              </a:rPr>
              <a:t>OUTLINE</a:t>
            </a:r>
          </a:p>
        </p:txBody>
      </p:sp>
    </p:spTree>
    <p:extLst>
      <p:ext uri="{BB962C8B-B14F-4D97-AF65-F5344CB8AC3E}">
        <p14:creationId xmlns:p14="http://schemas.microsoft.com/office/powerpoint/2010/main" val="175739076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TextBox 3"/>
          <p:cNvSpPr txBox="1">
            <a:spLocks noChangeArrowheads="1"/>
          </p:cNvSpPr>
          <p:nvPr/>
        </p:nvSpPr>
        <p:spPr bwMode="auto">
          <a:xfrm>
            <a:off x="285750" y="1390618"/>
            <a:ext cx="54991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fontAlgn="base" hangingPunct="1">
              <a:spcBef>
                <a:spcPct val="0"/>
              </a:spcBef>
              <a:spcAft>
                <a:spcPct val="0"/>
              </a:spcAft>
              <a:defRPr/>
            </a:pPr>
            <a:r>
              <a:rPr kumimoji="0" lang="en-US" altLang="zh-CN" sz="2400" b="1" i="0" u="none" strike="noStrike" kern="1200" cap="none" spc="0" normalizeH="0" baseline="0" noProof="0" dirty="0" smtClean="0">
                <a:ln>
                  <a:noFill/>
                </a:ln>
                <a:solidFill>
                  <a:srgbClr val="FFC000"/>
                </a:solidFill>
                <a:effectLst/>
                <a:uLnTx/>
                <a:uFillTx/>
                <a:latin typeface="Calibri" pitchFamily="34" charset="0"/>
                <a:ea typeface="宋体" pitchFamily="2" charset="-122"/>
                <a:cs typeface="+mn-cs"/>
              </a:rPr>
              <a:t>Cr/Fe doped Bi</a:t>
            </a:r>
            <a:r>
              <a:rPr kumimoji="0" lang="en-US" altLang="zh-CN" sz="2400" b="1" i="0" u="none" strike="noStrike" kern="1200" cap="none" spc="0" normalizeH="0" baseline="-25000" noProof="0" dirty="0" smtClean="0">
                <a:ln>
                  <a:noFill/>
                </a:ln>
                <a:solidFill>
                  <a:srgbClr val="FFC000"/>
                </a:solidFill>
                <a:effectLst/>
                <a:uLnTx/>
                <a:uFillTx/>
                <a:latin typeface="Calibri" pitchFamily="34" charset="0"/>
                <a:ea typeface="宋体" pitchFamily="2" charset="-122"/>
                <a:cs typeface="+mn-cs"/>
              </a:rPr>
              <a:t>2</a:t>
            </a:r>
            <a:r>
              <a:rPr kumimoji="0" lang="en-US" altLang="zh-CN" sz="2400" b="1" i="0" u="none" strike="noStrike" kern="1200" cap="none" spc="0" normalizeH="0" baseline="0" noProof="0" dirty="0" smtClean="0">
                <a:ln>
                  <a:noFill/>
                </a:ln>
                <a:solidFill>
                  <a:srgbClr val="FFC000"/>
                </a:solidFill>
                <a:effectLst/>
                <a:uLnTx/>
                <a:uFillTx/>
                <a:latin typeface="Calibri" pitchFamily="34" charset="0"/>
                <a:ea typeface="宋体" pitchFamily="2" charset="-122"/>
                <a:cs typeface="+mn-cs"/>
              </a:rPr>
              <a:t>Se</a:t>
            </a:r>
            <a:r>
              <a:rPr kumimoji="0" lang="en-US" altLang="zh-CN" sz="2400" b="1" i="0" u="none" strike="noStrike" kern="1200" cap="none" spc="0" normalizeH="0" baseline="-25000" noProof="0" dirty="0" smtClean="0">
                <a:ln>
                  <a:noFill/>
                </a:ln>
                <a:solidFill>
                  <a:srgbClr val="FFC000"/>
                </a:solidFill>
                <a:effectLst/>
                <a:uLnTx/>
                <a:uFillTx/>
                <a:latin typeface="Calibri" pitchFamily="34" charset="0"/>
                <a:ea typeface="宋体" pitchFamily="2" charset="-122"/>
                <a:cs typeface="+mn-cs"/>
              </a:rPr>
              <a:t>3 </a:t>
            </a:r>
            <a:r>
              <a:rPr lang="en-US" altLang="zh-CN" sz="2400" b="1" dirty="0">
                <a:solidFill>
                  <a:srgbClr val="FFC000"/>
                </a:solidFill>
                <a:latin typeface="Calibri" pitchFamily="34" charset="0"/>
              </a:rPr>
              <a:t>(</a:t>
            </a:r>
            <a:r>
              <a:rPr lang="el-GR" altLang="zh-CN" sz="2400" b="1" dirty="0">
                <a:solidFill>
                  <a:srgbClr val="FFC000"/>
                </a:solidFill>
                <a:latin typeface="Calibri" pitchFamily="34" charset="0"/>
              </a:rPr>
              <a:t>Δ</a:t>
            </a:r>
            <a:r>
              <a:rPr lang="en-US" altLang="zh-CN" sz="2400" b="1" dirty="0">
                <a:solidFill>
                  <a:srgbClr val="FFC000"/>
                </a:solidFill>
                <a:latin typeface="Calibri" pitchFamily="34" charset="0"/>
              </a:rPr>
              <a:t> = 0.30 eV</a:t>
            </a:r>
            <a:r>
              <a:rPr lang="en-US" altLang="zh-CN" sz="2400" b="1" dirty="0" smtClean="0">
                <a:solidFill>
                  <a:srgbClr val="FFC000"/>
                </a:solidFill>
                <a:latin typeface="Calibri" pitchFamily="34" charset="0"/>
              </a:rPr>
              <a:t>)</a:t>
            </a:r>
            <a:endParaRPr lang="en-US" altLang="zh-CN" sz="2400" b="1" dirty="0">
              <a:solidFill>
                <a:srgbClr val="FFC000"/>
              </a:solidFill>
              <a:latin typeface="Calibri" pitchFamily="34" charset="0"/>
            </a:endParaRPr>
          </a:p>
        </p:txBody>
      </p:sp>
      <p:sp>
        <p:nvSpPr>
          <p:cNvPr id="301059" name="Text Box 16"/>
          <p:cNvSpPr txBox="1">
            <a:spLocks noChangeArrowheads="1"/>
          </p:cNvSpPr>
          <p:nvPr/>
        </p:nvSpPr>
        <p:spPr bwMode="auto">
          <a:xfrm>
            <a:off x="5340807" y="1537644"/>
            <a:ext cx="37814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n-US" altLang="zh-CN" sz="1600" b="1" i="1" u="none" strike="noStrike" kern="1200" cap="none" spc="0" normalizeH="0" baseline="0" noProof="0" dirty="0" smtClean="0">
                <a:ln>
                  <a:noFill/>
                </a:ln>
                <a:solidFill>
                  <a:srgbClr val="FFFFFF"/>
                </a:solidFill>
                <a:effectLst/>
                <a:uLnTx/>
                <a:uFillTx/>
                <a:latin typeface="Times New Roman" pitchFamily="18" charset="0"/>
                <a:ea typeface="宋体" pitchFamily="2" charset="-122"/>
                <a:cs typeface="Times New Roman" pitchFamily="18" charset="0"/>
              </a:rPr>
              <a:t>Yu et al., Science 329, 61 (2010) </a:t>
            </a:r>
          </a:p>
        </p:txBody>
      </p:sp>
      <p:sp>
        <p:nvSpPr>
          <p:cNvPr id="301060" name="矩形 10"/>
          <p:cNvSpPr>
            <a:spLocks noChangeArrowheads="1"/>
          </p:cNvSpPr>
          <p:nvPr/>
        </p:nvSpPr>
        <p:spPr bwMode="auto">
          <a:xfrm>
            <a:off x="611560" y="106492"/>
            <a:ext cx="4607174"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smtClean="0">
                <a:ln>
                  <a:noFill/>
                </a:ln>
                <a:solidFill>
                  <a:srgbClr val="00FFFF"/>
                </a:solidFill>
                <a:effectLst/>
                <a:uLnTx/>
                <a:uFillTx/>
                <a:latin typeface="Calibri" pitchFamily="34" charset="0"/>
                <a:ea typeface="黑体" pitchFamily="49" charset="-122"/>
                <a:cs typeface="Calibri" pitchFamily="34" charset="0"/>
              </a:rPr>
              <a:t>Magnetic doping</a:t>
            </a:r>
            <a:endParaRPr kumimoji="0" lang="zh-CN" altLang="en-US" sz="3600" b="0" i="0" u="none" strike="noStrike" kern="1200" cap="none" spc="0" normalizeH="0" baseline="0" noProof="0" dirty="0" smtClean="0">
              <a:ln>
                <a:noFill/>
              </a:ln>
              <a:solidFill>
                <a:srgbClr val="00FFFF"/>
              </a:solidFill>
              <a:effectLst/>
              <a:uLnTx/>
              <a:uFillTx/>
              <a:latin typeface="Arial"/>
              <a:ea typeface="黑体" pitchFamily="49" charset="-122"/>
              <a:cs typeface="Calibri" pitchFamily="34" charset="0"/>
            </a:endParaRPr>
          </a:p>
        </p:txBody>
      </p:sp>
      <p:grpSp>
        <p:nvGrpSpPr>
          <p:cNvPr id="301061" name="组合 6"/>
          <p:cNvGrpSpPr>
            <a:grpSpLocks/>
          </p:cNvGrpSpPr>
          <p:nvPr/>
        </p:nvGrpSpPr>
        <p:grpSpPr bwMode="auto">
          <a:xfrm>
            <a:off x="285750" y="2177058"/>
            <a:ext cx="3925888" cy="3162300"/>
            <a:chOff x="2057383" y="1500174"/>
            <a:chExt cx="5298330" cy="4271992"/>
          </a:xfrm>
        </p:grpSpPr>
        <p:pic>
          <p:nvPicPr>
            <p:cNvPr id="11" name="Picture 2"/>
            <p:cNvPicPr>
              <a:picLocks noChangeAspect="1" noChangeArrowheads="1"/>
            </p:cNvPicPr>
            <p:nvPr/>
          </p:nvPicPr>
          <p:blipFill>
            <a:blip r:embed="rId3"/>
            <a:srcRect/>
            <a:stretch>
              <a:fillRect/>
            </a:stretch>
          </p:blipFill>
          <p:spPr bwMode="auto">
            <a:xfrm>
              <a:off x="2072381" y="1500174"/>
              <a:ext cx="5283332" cy="4269847"/>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301076" name="矩形 3"/>
            <p:cNvSpPr>
              <a:spLocks noChangeArrowheads="1"/>
            </p:cNvSpPr>
            <p:nvPr/>
          </p:nvSpPr>
          <p:spPr bwMode="auto">
            <a:xfrm>
              <a:off x="2071670" y="1500174"/>
              <a:ext cx="285752" cy="500066"/>
            </a:xfrm>
            <a:prstGeom prst="rect">
              <a:avLst/>
            </a:prstGeom>
            <a:solidFill>
              <a:schemeClr val="bg1"/>
            </a:solidFill>
            <a:ln>
              <a:noFill/>
            </a:ln>
            <a:extLst>
              <a:ext uri="{91240B29-F687-4F45-9708-019B960494DF}">
                <a14:hiddenLine xmlns:a14="http://schemas.microsoft.com/office/drawing/2010/main" w="19050">
                  <a:solidFill>
                    <a:srgbClr val="000000"/>
                  </a:solidFill>
                  <a:round/>
                  <a:headEnd type="triangle" w="med" len="med"/>
                  <a:tailEnd/>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smtClean="0">
                <a:ln>
                  <a:noFill/>
                </a:ln>
                <a:solidFill>
                  <a:srgbClr val="000000"/>
                </a:solidFill>
                <a:effectLst/>
                <a:uLnTx/>
                <a:uFillTx/>
                <a:latin typeface="Arial"/>
                <a:ea typeface="宋体"/>
                <a:cs typeface="+mn-cs"/>
              </a:endParaRPr>
            </a:p>
          </p:txBody>
        </p:sp>
        <p:sp>
          <p:nvSpPr>
            <p:cNvPr id="301077" name="矩形 4"/>
            <p:cNvSpPr>
              <a:spLocks noChangeArrowheads="1"/>
            </p:cNvSpPr>
            <p:nvPr/>
          </p:nvSpPr>
          <p:spPr bwMode="auto">
            <a:xfrm>
              <a:off x="2057383" y="5272100"/>
              <a:ext cx="285752" cy="500066"/>
            </a:xfrm>
            <a:prstGeom prst="rect">
              <a:avLst/>
            </a:prstGeom>
            <a:solidFill>
              <a:schemeClr val="bg1"/>
            </a:solidFill>
            <a:ln>
              <a:noFill/>
            </a:ln>
            <a:extLst>
              <a:ext uri="{91240B29-F687-4F45-9708-019B960494DF}">
                <a14:hiddenLine xmlns:a14="http://schemas.microsoft.com/office/drawing/2010/main" w="19050">
                  <a:solidFill>
                    <a:srgbClr val="000000"/>
                  </a:solidFill>
                  <a:round/>
                  <a:headEnd type="triangle" w="med" len="med"/>
                  <a:tailEnd/>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smtClean="0">
                <a:ln>
                  <a:noFill/>
                </a:ln>
                <a:solidFill>
                  <a:srgbClr val="000000"/>
                </a:solidFill>
                <a:effectLst/>
                <a:uLnTx/>
                <a:uFillTx/>
                <a:latin typeface="Arial"/>
                <a:ea typeface="宋体"/>
                <a:cs typeface="+mn-cs"/>
              </a:endParaRPr>
            </a:p>
          </p:txBody>
        </p:sp>
        <p:sp>
          <p:nvSpPr>
            <p:cNvPr id="301078" name="矩形 5"/>
            <p:cNvSpPr>
              <a:spLocks noChangeArrowheads="1"/>
            </p:cNvSpPr>
            <p:nvPr/>
          </p:nvSpPr>
          <p:spPr bwMode="auto">
            <a:xfrm>
              <a:off x="2071670" y="3362324"/>
              <a:ext cx="142876" cy="709617"/>
            </a:xfrm>
            <a:prstGeom prst="rect">
              <a:avLst/>
            </a:prstGeom>
            <a:solidFill>
              <a:schemeClr val="bg1"/>
            </a:solidFill>
            <a:ln>
              <a:noFill/>
            </a:ln>
            <a:extLst>
              <a:ext uri="{91240B29-F687-4F45-9708-019B960494DF}">
                <a14:hiddenLine xmlns:a14="http://schemas.microsoft.com/office/drawing/2010/main" w="19050">
                  <a:solidFill>
                    <a:srgbClr val="000000"/>
                  </a:solidFill>
                  <a:round/>
                  <a:headEnd type="triangle" w="med" len="med"/>
                  <a:tailEnd/>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smtClean="0">
                <a:ln>
                  <a:noFill/>
                </a:ln>
                <a:solidFill>
                  <a:srgbClr val="000000"/>
                </a:solidFill>
                <a:effectLst/>
                <a:uLnTx/>
                <a:uFillTx/>
                <a:latin typeface="Arial"/>
                <a:ea typeface="宋体"/>
                <a:cs typeface="+mn-cs"/>
              </a:endParaRPr>
            </a:p>
          </p:txBody>
        </p:sp>
      </p:grpSp>
      <p:sp>
        <p:nvSpPr>
          <p:cNvPr id="301062" name="TextBox 8"/>
          <p:cNvSpPr txBox="1">
            <a:spLocks noChangeArrowheads="1"/>
          </p:cNvSpPr>
          <p:nvPr/>
        </p:nvSpPr>
        <p:spPr bwMode="auto">
          <a:xfrm>
            <a:off x="1079236" y="643170"/>
            <a:ext cx="78374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CN" sz="1800" b="1" i="1" u="none" strike="noStrike" kern="1200" cap="none" spc="0" normalizeH="0" baseline="0" noProof="0" dirty="0" smtClean="0">
                <a:ln>
                  <a:noFill/>
                </a:ln>
                <a:solidFill>
                  <a:srgbClr val="FFFFFF"/>
                </a:solidFill>
                <a:effectLst/>
                <a:uLnTx/>
                <a:uFillTx/>
                <a:latin typeface="Times New Roman" pitchFamily="18" charset="0"/>
                <a:ea typeface="宋体" pitchFamily="2" charset="-122"/>
                <a:cs typeface="Times New Roman" pitchFamily="18" charset="0"/>
              </a:rPr>
              <a:t>J. S. Zhang et al., Science 339, 1582 (2013)</a:t>
            </a:r>
            <a:endParaRPr kumimoji="0" lang="zh-CN" altLang="en-US" sz="1800" b="1" i="1" u="none" strike="noStrike" kern="1200" cap="none" spc="0" normalizeH="0" baseline="0" noProof="0" dirty="0" smtClean="0">
              <a:ln>
                <a:noFill/>
              </a:ln>
              <a:solidFill>
                <a:srgbClr val="FFFFFF"/>
              </a:solidFill>
              <a:effectLst/>
              <a:uLnTx/>
              <a:uFillTx/>
              <a:latin typeface="Times New Roman" pitchFamily="18" charset="0"/>
              <a:ea typeface="宋体" pitchFamily="2" charset="-122"/>
              <a:cs typeface="Times New Roman" pitchFamily="18" charset="0"/>
            </a:endParaRPr>
          </a:p>
        </p:txBody>
      </p:sp>
      <p:sp>
        <p:nvSpPr>
          <p:cNvPr id="301063" name="TextBox 10"/>
          <p:cNvSpPr txBox="1">
            <a:spLocks noChangeArrowheads="1"/>
          </p:cNvSpPr>
          <p:nvPr/>
        </p:nvSpPr>
        <p:spPr bwMode="auto">
          <a:xfrm>
            <a:off x="2195513" y="2896195"/>
            <a:ext cx="13843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400" b="1" i="0" u="none" strike="noStrike" kern="1200" cap="none" spc="0" normalizeH="0" baseline="0" noProof="0" smtClean="0">
                <a:ln>
                  <a:noFill/>
                </a:ln>
                <a:solidFill>
                  <a:srgbClr val="FF0000"/>
                </a:solidFill>
                <a:effectLst/>
                <a:uLnTx/>
                <a:uFillTx/>
                <a:latin typeface="Arial" pitchFamily="34" charset="0"/>
                <a:ea typeface="宋体" pitchFamily="2" charset="-122"/>
                <a:cs typeface="+mn-cs"/>
              </a:rPr>
              <a:t>Cr: 11%</a:t>
            </a:r>
            <a:endParaRPr kumimoji="0" lang="zh-CN" altLang="en-US" sz="2400" b="1" i="0" u="none" strike="noStrike" kern="1200" cap="none" spc="0" normalizeH="0" baseline="0" noProof="0" smtClean="0">
              <a:ln>
                <a:noFill/>
              </a:ln>
              <a:solidFill>
                <a:srgbClr val="FF0000"/>
              </a:solidFill>
              <a:effectLst/>
              <a:uLnTx/>
              <a:uFillTx/>
              <a:latin typeface="Arial" pitchFamily="34" charset="0"/>
              <a:ea typeface="宋体" pitchFamily="2" charset="-122"/>
              <a:cs typeface="+mn-cs"/>
            </a:endParaRPr>
          </a:p>
        </p:txBody>
      </p:sp>
      <p:grpSp>
        <p:nvGrpSpPr>
          <p:cNvPr id="301064" name="组合 2"/>
          <p:cNvGrpSpPr>
            <a:grpSpLocks/>
          </p:cNvGrpSpPr>
          <p:nvPr/>
        </p:nvGrpSpPr>
        <p:grpSpPr bwMode="auto">
          <a:xfrm>
            <a:off x="4714875" y="2138958"/>
            <a:ext cx="3970338" cy="3228975"/>
            <a:chOff x="4714875" y="2067892"/>
            <a:chExt cx="4117975" cy="3346450"/>
          </a:xfrm>
        </p:grpSpPr>
        <p:pic>
          <p:nvPicPr>
            <p:cNvPr id="17" name="Picture 3"/>
            <p:cNvPicPr>
              <a:picLocks noChangeAspect="1" noChangeArrowheads="1"/>
            </p:cNvPicPr>
            <p:nvPr/>
          </p:nvPicPr>
          <p:blipFill>
            <a:blip r:embed="rId4"/>
            <a:srcRect/>
            <a:stretch>
              <a:fillRect/>
            </a:stretch>
          </p:blipFill>
          <p:spPr bwMode="auto">
            <a:xfrm>
              <a:off x="4714875" y="2067892"/>
              <a:ext cx="4117975" cy="3346450"/>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301072" name="矩形 12"/>
            <p:cNvSpPr>
              <a:spLocks noChangeArrowheads="1"/>
            </p:cNvSpPr>
            <p:nvPr/>
          </p:nvSpPr>
          <p:spPr bwMode="auto">
            <a:xfrm>
              <a:off x="4714875" y="2067892"/>
              <a:ext cx="214313" cy="357188"/>
            </a:xfrm>
            <a:prstGeom prst="rect">
              <a:avLst/>
            </a:prstGeom>
            <a:solidFill>
              <a:schemeClr val="bg1"/>
            </a:solidFill>
            <a:ln>
              <a:noFill/>
            </a:ln>
            <a:extLst>
              <a:ext uri="{91240B29-F687-4F45-9708-019B960494DF}">
                <a14:hiddenLine xmlns:a14="http://schemas.microsoft.com/office/drawing/2010/main" w="19050">
                  <a:solidFill>
                    <a:srgbClr val="000000"/>
                  </a:solidFill>
                  <a:round/>
                  <a:headEnd type="triangle" w="med" len="med"/>
                  <a:tailEnd/>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smtClean="0">
                <a:ln>
                  <a:noFill/>
                </a:ln>
                <a:solidFill>
                  <a:srgbClr val="000000"/>
                </a:solidFill>
                <a:effectLst/>
                <a:uLnTx/>
                <a:uFillTx/>
                <a:latin typeface="Arial"/>
                <a:ea typeface="宋体"/>
                <a:cs typeface="+mn-cs"/>
              </a:endParaRPr>
            </a:p>
          </p:txBody>
        </p:sp>
        <p:sp>
          <p:nvSpPr>
            <p:cNvPr id="301073" name="矩形 1"/>
            <p:cNvSpPr>
              <a:spLocks noChangeArrowheads="1"/>
            </p:cNvSpPr>
            <p:nvPr/>
          </p:nvSpPr>
          <p:spPr bwMode="auto">
            <a:xfrm>
              <a:off x="6012160" y="2264405"/>
              <a:ext cx="1872208" cy="634444"/>
            </a:xfrm>
            <a:prstGeom prst="rect">
              <a:avLst/>
            </a:prstGeom>
            <a:solidFill>
              <a:schemeClr val="bg1"/>
            </a:solidFill>
            <a:ln w="19050">
              <a:solidFill>
                <a:schemeClr val="bg1"/>
              </a:solidFill>
              <a:round/>
              <a:headEnd type="triangle" w="med" len="med"/>
              <a:tailEnd/>
            </a:ln>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smtClean="0">
                <a:ln>
                  <a:noFill/>
                </a:ln>
                <a:solidFill>
                  <a:srgbClr val="000000"/>
                </a:solidFill>
                <a:effectLst/>
                <a:uLnTx/>
                <a:uFillTx/>
                <a:latin typeface="Arial"/>
                <a:ea typeface="宋体"/>
                <a:cs typeface="+mn-cs"/>
              </a:endParaRPr>
            </a:p>
          </p:txBody>
        </p:sp>
        <p:sp>
          <p:nvSpPr>
            <p:cNvPr id="301074" name="TextBox 13"/>
            <p:cNvSpPr txBox="1">
              <a:spLocks noChangeArrowheads="1"/>
            </p:cNvSpPr>
            <p:nvPr/>
          </p:nvSpPr>
          <p:spPr bwMode="auto">
            <a:xfrm>
              <a:off x="6156176" y="2348880"/>
              <a:ext cx="1728192" cy="571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800" b="1" i="0" u="none" strike="noStrike" kern="1200" cap="none" spc="0" normalizeH="0" baseline="0" noProof="0" smtClean="0">
                  <a:ln>
                    <a:noFill/>
                  </a:ln>
                  <a:solidFill>
                    <a:srgbClr val="FF0000"/>
                  </a:solidFill>
                  <a:effectLst/>
                  <a:uLnTx/>
                  <a:uFillTx/>
                  <a:latin typeface="Calibri" pitchFamily="34" charset="0"/>
                  <a:ea typeface="宋体" pitchFamily="2" charset="-122"/>
                  <a:cs typeface="+mn-cs"/>
                </a:rPr>
                <a:t>WL-WAL</a:t>
              </a:r>
              <a:endParaRPr kumimoji="0" lang="zh-CN" altLang="en-US" sz="2800" b="1" i="0" u="none" strike="noStrike" kern="1200" cap="none" spc="0" normalizeH="0" baseline="0" noProof="0" smtClean="0">
                <a:ln>
                  <a:noFill/>
                </a:ln>
                <a:solidFill>
                  <a:srgbClr val="FF0000"/>
                </a:solidFill>
                <a:effectLst/>
                <a:uLnTx/>
                <a:uFillTx/>
                <a:latin typeface="Calibri" pitchFamily="34" charset="0"/>
                <a:ea typeface="宋体" pitchFamily="2" charset="-122"/>
                <a:cs typeface="+mn-cs"/>
              </a:endParaRPr>
            </a:p>
          </p:txBody>
        </p:sp>
      </p:grpSp>
      <p:sp>
        <p:nvSpPr>
          <p:cNvPr id="301065" name="TextBox 1"/>
          <p:cNvSpPr txBox="1">
            <a:spLocks noChangeArrowheads="1"/>
          </p:cNvSpPr>
          <p:nvPr/>
        </p:nvSpPr>
        <p:spPr bwMode="auto">
          <a:xfrm>
            <a:off x="349269" y="5729720"/>
            <a:ext cx="77882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CN" sz="2400" i="0" u="none" strike="noStrike" kern="1200" cap="none" spc="0" normalizeH="0" baseline="0" noProof="0" dirty="0" smtClean="0">
                <a:ln>
                  <a:noFill/>
                </a:ln>
                <a:solidFill>
                  <a:srgbClr val="FFFFFF"/>
                </a:solidFill>
                <a:effectLst/>
                <a:uLnTx/>
                <a:uFillTx/>
                <a:latin typeface="Calibri" pitchFamily="34" charset="0"/>
                <a:ea typeface="宋体" pitchFamily="2" charset="-122"/>
                <a:cs typeface="+mn-cs"/>
              </a:rPr>
              <a:t>Topology-driven quantum magnetic phase transition</a:t>
            </a:r>
            <a:endParaRPr kumimoji="0" lang="zh-CN" altLang="en-US" sz="2400" i="0" u="none" strike="noStrike" kern="1200" cap="none" spc="0" normalizeH="0" baseline="0" noProof="0" dirty="0" smtClean="0">
              <a:ln>
                <a:noFill/>
              </a:ln>
              <a:solidFill>
                <a:srgbClr val="FFFFFF"/>
              </a:solidFill>
              <a:effectLst/>
              <a:uLnTx/>
              <a:uFillTx/>
              <a:latin typeface="Calibri" pitchFamily="34" charset="0"/>
              <a:ea typeface="宋体" pitchFamily="2" charset="-122"/>
              <a:cs typeface="+mn-cs"/>
            </a:endParaRPr>
          </a:p>
        </p:txBody>
      </p:sp>
      <p:sp>
        <p:nvSpPr>
          <p:cNvPr id="301066" name="矩形 12"/>
          <p:cNvSpPr>
            <a:spLocks noChangeArrowheads="1"/>
          </p:cNvSpPr>
          <p:nvPr/>
        </p:nvSpPr>
        <p:spPr bwMode="auto">
          <a:xfrm>
            <a:off x="755650" y="4258270"/>
            <a:ext cx="25130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3200" b="1" i="0" u="none" strike="noStrike" kern="1200" cap="none" spc="0" normalizeH="0" baseline="0" noProof="0" smtClean="0">
                <a:ln>
                  <a:noFill/>
                </a:ln>
                <a:solidFill>
                  <a:srgbClr val="FF0000"/>
                </a:solidFill>
                <a:effectLst/>
                <a:uLnTx/>
                <a:uFillTx/>
                <a:latin typeface="Calibri" pitchFamily="34" charset="0"/>
                <a:ea typeface="宋体"/>
                <a:cs typeface="+mn-cs"/>
              </a:rPr>
              <a:t>paramagnetic</a:t>
            </a:r>
            <a:endParaRPr kumimoji="0" lang="zh-CN" altLang="en-US" sz="3200" b="0" i="0" u="none" strike="noStrike" kern="1200" cap="none" spc="0" normalizeH="0" baseline="0" noProof="0" smtClean="0">
              <a:ln>
                <a:noFill/>
              </a:ln>
              <a:solidFill>
                <a:srgbClr val="FF0000"/>
              </a:solidFill>
              <a:effectLst/>
              <a:uLnTx/>
              <a:uFillTx/>
              <a:latin typeface="Arial"/>
              <a:ea typeface="宋体"/>
              <a:cs typeface="+mn-cs"/>
            </a:endParaRPr>
          </a:p>
        </p:txBody>
      </p:sp>
      <p:cxnSp>
        <p:nvCxnSpPr>
          <p:cNvPr id="5" name="直接连接符 4"/>
          <p:cNvCxnSpPr/>
          <p:nvPr/>
        </p:nvCxnSpPr>
        <p:spPr>
          <a:xfrm>
            <a:off x="107950" y="1135533"/>
            <a:ext cx="9109075"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439499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650" name="Text Box 4"/>
          <p:cNvSpPr txBox="1">
            <a:spLocks noChangeArrowheads="1"/>
          </p:cNvSpPr>
          <p:nvPr/>
        </p:nvSpPr>
        <p:spPr bwMode="auto">
          <a:xfrm>
            <a:off x="3132138" y="1620838"/>
            <a:ext cx="5292725"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altLang="zh-CN" sz="3200" b="1" i="0" u="none" strike="noStrike" kern="1200" cap="none" spc="0" normalizeH="0" baseline="0" noProof="0">
                <a:ln>
                  <a:noFill/>
                </a:ln>
                <a:solidFill>
                  <a:srgbClr val="0000FF"/>
                </a:solidFill>
                <a:effectLst/>
                <a:uLnTx/>
                <a:uFillTx/>
                <a:latin typeface="Calibri" pitchFamily="34" charset="0"/>
                <a:ea typeface="MS PGothic" pitchFamily="34" charset="-128"/>
                <a:cs typeface="+mn-cs"/>
              </a:rPr>
              <a:t>Cr doping of (Bi,Sb)</a:t>
            </a:r>
            <a:r>
              <a:rPr kumimoji="0" lang="en-US" altLang="zh-CN" sz="3200" b="1" i="0" u="none" strike="noStrike" kern="1200" cap="none" spc="0" normalizeH="0" baseline="-25000" noProof="0">
                <a:ln>
                  <a:noFill/>
                </a:ln>
                <a:solidFill>
                  <a:srgbClr val="0000FF"/>
                </a:solidFill>
                <a:effectLst/>
                <a:uLnTx/>
                <a:uFillTx/>
                <a:latin typeface="Calibri" pitchFamily="34" charset="0"/>
                <a:ea typeface="MS PGothic" pitchFamily="34" charset="-128"/>
                <a:cs typeface="+mn-cs"/>
              </a:rPr>
              <a:t>2</a:t>
            </a:r>
            <a:r>
              <a:rPr kumimoji="0" lang="en-US" altLang="zh-CN" sz="3200" b="1" i="0" u="none" strike="noStrike" kern="1200" cap="none" spc="0" normalizeH="0" baseline="0" noProof="0">
                <a:ln>
                  <a:noFill/>
                </a:ln>
                <a:solidFill>
                  <a:srgbClr val="0000FF"/>
                </a:solidFill>
                <a:effectLst/>
                <a:uLnTx/>
                <a:uFillTx/>
                <a:latin typeface="Calibri" pitchFamily="34" charset="0"/>
                <a:ea typeface="MS PGothic" pitchFamily="34" charset="-128"/>
                <a:cs typeface="+mn-cs"/>
              </a:rPr>
              <a:t>Te</a:t>
            </a:r>
            <a:r>
              <a:rPr kumimoji="0" lang="en-US" altLang="zh-CN" sz="3200" b="1" i="0" u="none" strike="noStrike" kern="1200" cap="none" spc="0" normalizeH="0" baseline="-25000" noProof="0">
                <a:ln>
                  <a:noFill/>
                </a:ln>
                <a:solidFill>
                  <a:srgbClr val="0000FF"/>
                </a:solidFill>
                <a:effectLst/>
                <a:uLnTx/>
                <a:uFillTx/>
                <a:latin typeface="Calibri" pitchFamily="34" charset="0"/>
                <a:ea typeface="MS PGothic" pitchFamily="34" charset="-128"/>
                <a:cs typeface="+mn-cs"/>
              </a:rPr>
              <a:t>3 </a:t>
            </a:r>
            <a:endParaRPr kumimoji="0" lang="en-US" altLang="zh-CN" sz="3200" b="1" i="0" u="none" strike="noStrike" kern="1200" cap="none" spc="0" normalizeH="0" baseline="0" noProof="0">
              <a:ln>
                <a:noFill/>
              </a:ln>
              <a:solidFill>
                <a:srgbClr val="0000FF"/>
              </a:solidFill>
              <a:effectLst/>
              <a:uLnTx/>
              <a:uFillTx/>
              <a:latin typeface="Calibri" pitchFamily="34" charset="0"/>
              <a:ea typeface="MS PGothic" pitchFamily="34" charset="-128"/>
              <a:cs typeface="+mn-cs"/>
            </a:endParaRPr>
          </a:p>
        </p:txBody>
      </p:sp>
      <p:sp>
        <p:nvSpPr>
          <p:cNvPr id="411651" name="Text Box 50"/>
          <p:cNvSpPr txBox="1">
            <a:spLocks noChangeArrowheads="1"/>
          </p:cNvSpPr>
          <p:nvPr/>
        </p:nvSpPr>
        <p:spPr bwMode="auto">
          <a:xfrm>
            <a:off x="2035175" y="4406900"/>
            <a:ext cx="1168400" cy="557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zh-CN" sz="2800" b="1" i="0" u="none" strike="noStrike" kern="1200" cap="none" spc="0" normalizeH="0" baseline="0" noProof="0">
                <a:ln>
                  <a:noFill/>
                </a:ln>
                <a:solidFill>
                  <a:srgbClr val="000000"/>
                </a:solidFill>
                <a:effectLst/>
                <a:uLnTx/>
                <a:uFillTx/>
                <a:latin typeface="Calibri" pitchFamily="34" charset="0"/>
                <a:ea typeface="宋体" pitchFamily="2" charset="-122"/>
                <a:cs typeface="+mn-cs"/>
              </a:rPr>
              <a:t>1 QL</a:t>
            </a:r>
            <a:endParaRPr kumimoji="0" lang="en-US" altLang="zh-CN" sz="20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pic>
        <p:nvPicPr>
          <p:cNvPr id="411652" name="Picture 10" descr="bismuth_telluride_cryst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279525"/>
            <a:ext cx="1873250" cy="546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1653" name="Line 27"/>
          <p:cNvSpPr>
            <a:spLocks noChangeShapeType="1"/>
          </p:cNvSpPr>
          <p:nvPr/>
        </p:nvSpPr>
        <p:spPr bwMode="auto">
          <a:xfrm>
            <a:off x="1819275" y="2398713"/>
            <a:ext cx="938213" cy="20637"/>
          </a:xfrm>
          <a:prstGeom prst="line">
            <a:avLst/>
          </a:prstGeom>
          <a:noFill/>
          <a:ln w="19050">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411654" name="Line 30"/>
          <p:cNvSpPr>
            <a:spLocks noChangeShapeType="1"/>
          </p:cNvSpPr>
          <p:nvPr/>
        </p:nvSpPr>
        <p:spPr bwMode="auto">
          <a:xfrm>
            <a:off x="1787525" y="3998913"/>
            <a:ext cx="969963" cy="0"/>
          </a:xfrm>
          <a:prstGeom prst="line">
            <a:avLst/>
          </a:prstGeom>
          <a:noFill/>
          <a:ln w="19050">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411655" name="Text Box 31"/>
          <p:cNvSpPr txBox="1">
            <a:spLocks noChangeArrowheads="1"/>
          </p:cNvSpPr>
          <p:nvPr/>
        </p:nvSpPr>
        <p:spPr bwMode="auto">
          <a:xfrm>
            <a:off x="2027238" y="2419350"/>
            <a:ext cx="858837" cy="395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zh-CN" sz="1800" b="1" i="0" u="none" strike="noStrike" kern="1200" cap="none" spc="0" normalizeH="0" baseline="0" noProof="0">
                <a:ln>
                  <a:noFill/>
                </a:ln>
                <a:solidFill>
                  <a:srgbClr val="000000"/>
                </a:solidFill>
                <a:effectLst/>
                <a:uLnTx/>
                <a:uFillTx/>
                <a:latin typeface="Arial" pitchFamily="34" charset="0"/>
                <a:ea typeface="MS PGothic" pitchFamily="34" charset="-128"/>
                <a:cs typeface="+mn-cs"/>
              </a:rPr>
              <a:t>Te</a:t>
            </a:r>
          </a:p>
        </p:txBody>
      </p:sp>
      <p:sp>
        <p:nvSpPr>
          <p:cNvPr id="411656" name="Text Box 32"/>
          <p:cNvSpPr txBox="1">
            <a:spLocks noChangeArrowheads="1"/>
          </p:cNvSpPr>
          <p:nvPr/>
        </p:nvSpPr>
        <p:spPr bwMode="auto">
          <a:xfrm>
            <a:off x="1922463" y="2711450"/>
            <a:ext cx="1063625" cy="395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zh-CN" sz="1800" b="1" i="0" u="none" strike="noStrike" kern="1200" cap="none" spc="0" normalizeH="0" baseline="0" noProof="0">
                <a:ln>
                  <a:noFill/>
                </a:ln>
                <a:solidFill>
                  <a:srgbClr val="000000"/>
                </a:solidFill>
                <a:effectLst/>
                <a:uLnTx/>
                <a:uFillTx/>
                <a:latin typeface="Arial" pitchFamily="34" charset="0"/>
                <a:ea typeface="MS PGothic" pitchFamily="34" charset="-128"/>
                <a:cs typeface="+mn-cs"/>
              </a:rPr>
              <a:t>Bi(Sb)</a:t>
            </a:r>
          </a:p>
        </p:txBody>
      </p:sp>
      <p:sp>
        <p:nvSpPr>
          <p:cNvPr id="411657" name="Text Box 33"/>
          <p:cNvSpPr txBox="1">
            <a:spLocks noChangeArrowheads="1"/>
          </p:cNvSpPr>
          <p:nvPr/>
        </p:nvSpPr>
        <p:spPr bwMode="auto">
          <a:xfrm>
            <a:off x="2043113" y="3009900"/>
            <a:ext cx="857250" cy="395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zh-CN" sz="1800" b="1" i="0" u="none" strike="noStrike" kern="1200" cap="none" spc="0" normalizeH="0" baseline="0" noProof="0">
                <a:ln>
                  <a:noFill/>
                </a:ln>
                <a:solidFill>
                  <a:srgbClr val="000000"/>
                </a:solidFill>
                <a:effectLst/>
                <a:uLnTx/>
                <a:uFillTx/>
                <a:latin typeface="Arial" pitchFamily="34" charset="0"/>
                <a:ea typeface="MS PGothic" pitchFamily="34" charset="-128"/>
                <a:cs typeface="+mn-cs"/>
              </a:rPr>
              <a:t>Te</a:t>
            </a:r>
          </a:p>
        </p:txBody>
      </p:sp>
      <p:sp>
        <p:nvSpPr>
          <p:cNvPr id="411658" name="Text Box 34"/>
          <p:cNvSpPr txBox="1">
            <a:spLocks noChangeArrowheads="1"/>
          </p:cNvSpPr>
          <p:nvPr/>
        </p:nvSpPr>
        <p:spPr bwMode="auto">
          <a:xfrm>
            <a:off x="1963738" y="3292475"/>
            <a:ext cx="1052512" cy="393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zh-CN" sz="1800" b="1" i="0" u="none" strike="noStrike" kern="1200" cap="none" spc="0" normalizeH="0" baseline="0" noProof="0">
                <a:ln>
                  <a:noFill/>
                </a:ln>
                <a:solidFill>
                  <a:srgbClr val="000000"/>
                </a:solidFill>
                <a:effectLst/>
                <a:uLnTx/>
                <a:uFillTx/>
                <a:latin typeface="Arial" pitchFamily="34" charset="0"/>
                <a:ea typeface="MS PGothic" pitchFamily="34" charset="-128"/>
                <a:cs typeface="+mn-cs"/>
              </a:rPr>
              <a:t>Bi(Sb)</a:t>
            </a:r>
          </a:p>
        </p:txBody>
      </p:sp>
      <p:sp>
        <p:nvSpPr>
          <p:cNvPr id="411659" name="Text Box 35"/>
          <p:cNvSpPr txBox="1">
            <a:spLocks noChangeArrowheads="1"/>
          </p:cNvSpPr>
          <p:nvPr/>
        </p:nvSpPr>
        <p:spPr bwMode="auto">
          <a:xfrm>
            <a:off x="2063750" y="3575050"/>
            <a:ext cx="857250" cy="392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zh-CN" sz="1800" b="1" i="0" u="none" strike="noStrike" kern="1200" cap="none" spc="0" normalizeH="0" baseline="0" noProof="0">
                <a:ln>
                  <a:noFill/>
                </a:ln>
                <a:solidFill>
                  <a:srgbClr val="000000"/>
                </a:solidFill>
                <a:effectLst/>
                <a:uLnTx/>
                <a:uFillTx/>
                <a:latin typeface="Arial" pitchFamily="34" charset="0"/>
                <a:ea typeface="MS PGothic" pitchFamily="34" charset="-128"/>
                <a:cs typeface="+mn-cs"/>
              </a:rPr>
              <a:t>Te</a:t>
            </a:r>
          </a:p>
        </p:txBody>
      </p:sp>
      <p:sp>
        <p:nvSpPr>
          <p:cNvPr id="411660" name="Line 42"/>
          <p:cNvSpPr>
            <a:spLocks noChangeShapeType="1"/>
          </p:cNvSpPr>
          <p:nvPr/>
        </p:nvSpPr>
        <p:spPr bwMode="auto">
          <a:xfrm>
            <a:off x="1935163" y="5708650"/>
            <a:ext cx="917575" cy="0"/>
          </a:xfrm>
          <a:prstGeom prst="line">
            <a:avLst/>
          </a:prstGeom>
          <a:noFill/>
          <a:ln w="19050">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411661" name="Line 51"/>
          <p:cNvSpPr>
            <a:spLocks noChangeShapeType="1"/>
          </p:cNvSpPr>
          <p:nvPr/>
        </p:nvSpPr>
        <p:spPr bwMode="auto">
          <a:xfrm>
            <a:off x="2332038" y="4078288"/>
            <a:ext cx="0" cy="1585912"/>
          </a:xfrm>
          <a:prstGeom prst="line">
            <a:avLst/>
          </a:prstGeom>
          <a:noFill/>
          <a:ln w="9525">
            <a:solidFill>
              <a:srgbClr val="0000CC"/>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411662" name="Rectangle 114"/>
          <p:cNvSpPr>
            <a:spLocks noChangeArrowheads="1"/>
          </p:cNvSpPr>
          <p:nvPr/>
        </p:nvSpPr>
        <p:spPr bwMode="auto">
          <a:xfrm>
            <a:off x="1808163" y="4797425"/>
            <a:ext cx="1169987"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000" b="1" i="0" u="none" strike="noStrike" kern="1200" cap="none" spc="0" normalizeH="0" baseline="0" noProof="0">
                <a:ln>
                  <a:noFill/>
                </a:ln>
                <a:solidFill>
                  <a:srgbClr val="000000"/>
                </a:solidFill>
                <a:effectLst/>
                <a:uLnTx/>
                <a:uFillTx/>
                <a:latin typeface="Times New Roman" pitchFamily="18" charset="0"/>
                <a:ea typeface="宋体"/>
                <a:cs typeface="Times New Roman" pitchFamily="18" charset="0"/>
              </a:rPr>
              <a:t>(1.0 nm)</a:t>
            </a:r>
          </a:p>
        </p:txBody>
      </p:sp>
      <p:sp>
        <p:nvSpPr>
          <p:cNvPr id="411663" name="Line 142"/>
          <p:cNvSpPr>
            <a:spLocks noChangeShapeType="1"/>
          </p:cNvSpPr>
          <p:nvPr/>
        </p:nvSpPr>
        <p:spPr bwMode="auto">
          <a:xfrm>
            <a:off x="36513" y="1052513"/>
            <a:ext cx="9144000" cy="0"/>
          </a:xfrm>
          <a:prstGeom prst="line">
            <a:avLst/>
          </a:prstGeom>
          <a:noFill/>
          <a:ln w="38100" cmpd="dbl">
            <a:solidFill>
              <a:srgbClr val="66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 name="TextBox 2"/>
          <p:cNvSpPr txBox="1"/>
          <p:nvPr/>
        </p:nvSpPr>
        <p:spPr>
          <a:xfrm>
            <a:off x="3130550" y="2614613"/>
            <a:ext cx="5905500" cy="3046412"/>
          </a:xfrm>
          <a:prstGeom prst="rect">
            <a:avLst/>
          </a:prstGeom>
          <a:solidFill>
            <a:srgbClr val="000099"/>
          </a:solidFill>
          <a:ln>
            <a:solidFill>
              <a:srgbClr val="C00000"/>
            </a:solidFill>
          </a:ln>
        </p:spPr>
        <p:txBody>
          <a:bodyPr>
            <a:spAutoFit/>
          </a:bodyPr>
          <a:lstStyle/>
          <a:p>
            <a:pPr marL="342900" marR="0" lvl="0" indent="-342900" algn="l" defTabSz="9144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n-US" altLang="zh-CN" sz="2400" b="1" i="0" u="none" strike="noStrike" kern="1200" cap="none" spc="0" normalizeH="0" baseline="0" noProof="0" dirty="0">
                <a:ln>
                  <a:noFill/>
                </a:ln>
                <a:solidFill>
                  <a:srgbClr val="FFFFFF"/>
                </a:solidFill>
                <a:effectLst/>
                <a:uLnTx/>
                <a:uFillTx/>
                <a:latin typeface="Arial"/>
                <a:ea typeface="宋体"/>
                <a:cs typeface="+mn-cs"/>
              </a:rPr>
              <a:t>Cr substitutes Bi(Sb) </a:t>
            </a:r>
          </a:p>
          <a:p>
            <a:pPr marL="0" marR="0" lvl="0" indent="0" algn="l" defTabSz="914400" rtl="0" eaLnBrk="1" fontAlgn="base" latinLnBrk="0" hangingPunct="1">
              <a:lnSpc>
                <a:spcPct val="150000"/>
              </a:lnSpc>
              <a:spcBef>
                <a:spcPct val="0"/>
              </a:spcBef>
              <a:spcAft>
                <a:spcPct val="0"/>
              </a:spcAft>
              <a:buClrTx/>
              <a:buSzTx/>
              <a:buFontTx/>
              <a:buNone/>
              <a:tabLst/>
              <a:defRPr/>
            </a:pPr>
            <a:r>
              <a:rPr kumimoji="0" lang="en-US" altLang="zh-CN" sz="2000" b="1" i="0" u="none" strike="noStrike" kern="1200" cap="none" spc="0" normalizeH="0" baseline="0" noProof="0" dirty="0">
                <a:ln>
                  <a:noFill/>
                </a:ln>
                <a:solidFill>
                  <a:srgbClr val="FFFFFF"/>
                </a:solidFill>
                <a:effectLst/>
                <a:uLnTx/>
                <a:uFillTx/>
                <a:latin typeface="Arial"/>
                <a:ea typeface="宋体"/>
                <a:cs typeface="+mn-cs"/>
              </a:rPr>
              <a:t>     </a:t>
            </a:r>
            <a:r>
              <a:rPr kumimoji="0" lang="en-US" altLang="zh-CN" sz="2000" b="1" i="0" u="none" strike="noStrike" kern="1200" cap="none" spc="0" normalizeH="0" baseline="0" noProof="0" dirty="0">
                <a:ln>
                  <a:noFill/>
                </a:ln>
                <a:solidFill>
                  <a:srgbClr val="FFFF00"/>
                </a:solidFill>
                <a:effectLst/>
                <a:uLnTx/>
                <a:uFillTx/>
                <a:latin typeface="Arial"/>
                <a:ea typeface="宋体"/>
                <a:cs typeface="+mn-cs"/>
              </a:rPr>
              <a:t>not introduce additional carriers: insulating</a:t>
            </a:r>
          </a:p>
          <a:p>
            <a:pPr marL="342900" marR="0" lvl="0" indent="-342900" algn="l" defTabSz="9144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n-US" altLang="zh-CN" sz="2400" b="1" i="0" u="none" strike="noStrike" kern="1200" cap="none" spc="0" normalizeH="0" baseline="0" noProof="0" dirty="0">
                <a:ln>
                  <a:noFill/>
                </a:ln>
                <a:solidFill>
                  <a:srgbClr val="FFFFFF"/>
                </a:solidFill>
                <a:effectLst/>
                <a:uLnTx/>
                <a:uFillTx/>
                <a:latin typeface="Arial"/>
                <a:ea typeface="宋体"/>
                <a:cs typeface="+mn-cs"/>
              </a:rPr>
              <a:t>No Cr clustering (</a:t>
            </a:r>
            <a:r>
              <a:rPr kumimoji="0" lang="en-US" altLang="zh-CN" sz="2400" b="1" i="0" u="none" strike="noStrike" kern="1200" cap="none" spc="0" normalizeH="0" baseline="0" noProof="0" dirty="0" err="1">
                <a:ln>
                  <a:noFill/>
                </a:ln>
                <a:solidFill>
                  <a:srgbClr val="FFFFFF"/>
                </a:solidFill>
                <a:effectLst/>
                <a:uLnTx/>
                <a:uFillTx/>
                <a:latin typeface="Arial"/>
                <a:ea typeface="宋体"/>
                <a:cs typeface="+mn-cs"/>
              </a:rPr>
              <a:t>Mn-GaAs</a:t>
            </a:r>
            <a:r>
              <a:rPr kumimoji="0" lang="en-US" altLang="zh-CN" sz="2400" b="1" i="0" u="none" strike="noStrike" kern="1200" cap="none" spc="0" normalizeH="0" baseline="0" noProof="0" dirty="0">
                <a:ln>
                  <a:noFill/>
                </a:ln>
                <a:solidFill>
                  <a:srgbClr val="FFFFFF"/>
                </a:solidFill>
                <a:effectLst/>
                <a:uLnTx/>
                <a:uFillTx/>
                <a:latin typeface="Arial"/>
                <a:ea typeface="宋体"/>
                <a:cs typeface="+mn-cs"/>
              </a:rPr>
              <a:t>) </a:t>
            </a:r>
          </a:p>
          <a:p>
            <a:pPr marL="342900" marR="0" lvl="0" indent="-342900" algn="l" defTabSz="9144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n-US" altLang="zh-CN" sz="2400" b="1" i="0" u="none" strike="noStrike" kern="1200" cap="none" spc="0" normalizeH="0" baseline="0" noProof="0" dirty="0">
                <a:ln>
                  <a:noFill/>
                </a:ln>
                <a:solidFill>
                  <a:srgbClr val="FFFFFF"/>
                </a:solidFill>
                <a:effectLst/>
                <a:uLnTx/>
                <a:uFillTx/>
                <a:latin typeface="Arial"/>
                <a:ea typeface="宋体"/>
                <a:cs typeface="+mn-cs"/>
              </a:rPr>
              <a:t>Correct Cr concentration</a:t>
            </a:r>
          </a:p>
          <a:p>
            <a:pPr marL="0" marR="0" lvl="0" indent="0" algn="l" defTabSz="914400" rtl="0" eaLnBrk="1" fontAlgn="base" latinLnBrk="0" hangingPunct="1">
              <a:lnSpc>
                <a:spcPct val="150000"/>
              </a:lnSpc>
              <a:spcBef>
                <a:spcPct val="0"/>
              </a:spcBef>
              <a:spcAft>
                <a:spcPct val="0"/>
              </a:spcAft>
              <a:buClrTx/>
              <a:buSzTx/>
              <a:buFontTx/>
              <a:buNone/>
              <a:tabLst/>
              <a:defRPr/>
            </a:pPr>
            <a:endParaRPr kumimoji="0" lang="en-US" altLang="zh-CN" sz="2400" b="1" i="0" u="none" strike="noStrike" kern="1200" cap="none" spc="0" normalizeH="0" baseline="0" noProof="0" dirty="0">
              <a:ln>
                <a:noFill/>
              </a:ln>
              <a:solidFill>
                <a:srgbClr val="FFFFFF"/>
              </a:solidFill>
              <a:effectLst/>
              <a:uLnTx/>
              <a:uFillTx/>
              <a:latin typeface="Arial"/>
              <a:ea typeface="宋体"/>
              <a:cs typeface="+mn-cs"/>
            </a:endParaRPr>
          </a:p>
          <a:p>
            <a:pPr marL="0" marR="0" lvl="0" indent="0" algn="l" defTabSz="914400" rtl="0" eaLnBrk="1" fontAlgn="base" latinLnBrk="0" hangingPunct="1">
              <a:lnSpc>
                <a:spcPct val="150000"/>
              </a:lnSpc>
              <a:spcBef>
                <a:spcPct val="0"/>
              </a:spcBef>
              <a:spcAft>
                <a:spcPct val="0"/>
              </a:spcAft>
              <a:buClrTx/>
              <a:buSzTx/>
              <a:buFontTx/>
              <a:buNone/>
              <a:tabLst/>
              <a:defRPr/>
            </a:pPr>
            <a:r>
              <a:rPr kumimoji="0" lang="en-US" altLang="zh-CN" sz="1200" b="1" i="0" u="none" strike="noStrike" kern="1200" cap="none" spc="0" normalizeH="0" baseline="0" noProof="0" dirty="0">
                <a:ln>
                  <a:noFill/>
                </a:ln>
                <a:solidFill>
                  <a:srgbClr val="FFFFFF"/>
                </a:solidFill>
                <a:effectLst/>
                <a:uLnTx/>
                <a:uFillTx/>
                <a:latin typeface="Arial"/>
                <a:ea typeface="宋体"/>
                <a:cs typeface="+mn-cs"/>
              </a:rPr>
              <a:t>       </a:t>
            </a:r>
            <a:endParaRPr kumimoji="0" lang="zh-CN" altLang="en-US" sz="1200" b="1" i="0" u="none" strike="noStrike" kern="1200" cap="none" spc="0" normalizeH="0" baseline="0" noProof="0" dirty="0">
              <a:ln>
                <a:noFill/>
              </a:ln>
              <a:solidFill>
                <a:srgbClr val="FFFFFF"/>
              </a:solidFill>
              <a:effectLst/>
              <a:uLnTx/>
              <a:uFillTx/>
              <a:latin typeface="Arial"/>
              <a:ea typeface="宋体"/>
              <a:cs typeface="+mn-cs"/>
            </a:endParaRPr>
          </a:p>
        </p:txBody>
      </p:sp>
      <p:sp>
        <p:nvSpPr>
          <p:cNvPr id="411665" name="矩形 3"/>
          <p:cNvSpPr>
            <a:spLocks noChangeArrowheads="1"/>
          </p:cNvSpPr>
          <p:nvPr/>
        </p:nvSpPr>
        <p:spPr bwMode="auto">
          <a:xfrm>
            <a:off x="3525838" y="4770438"/>
            <a:ext cx="4321175"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914400" rtl="0" eaLnBrk="1" fontAlgn="base" latinLnBrk="0" hangingPunct="1">
              <a:lnSpc>
                <a:spcPct val="100000"/>
              </a:lnSpc>
              <a:spcBef>
                <a:spcPct val="0"/>
              </a:spcBef>
              <a:spcAft>
                <a:spcPts val="600"/>
              </a:spcAft>
              <a:buClrTx/>
              <a:buSzTx/>
              <a:buFontTx/>
              <a:buNone/>
              <a:tabLst/>
              <a:defRPr/>
            </a:pPr>
            <a:r>
              <a:rPr kumimoji="0" lang="en-US" altLang="zh-CN" sz="2000" b="1" i="0" u="none" strike="noStrike" kern="1200" cap="none" spc="0" normalizeH="0" baseline="0" noProof="0">
                <a:ln>
                  <a:noFill/>
                </a:ln>
                <a:solidFill>
                  <a:srgbClr val="FFFF00"/>
                </a:solidFill>
                <a:effectLst/>
                <a:uLnTx/>
                <a:uFillTx/>
                <a:latin typeface="Arial"/>
                <a:ea typeface="宋体"/>
                <a:cs typeface="+mn-cs"/>
              </a:rPr>
              <a:t>too little:  no FM ordering</a:t>
            </a:r>
          </a:p>
          <a:p>
            <a:pPr marL="0" marR="0" lvl="0" indent="0" algn="l" defTabSz="914400" rtl="0" eaLnBrk="1" fontAlgn="base" latinLnBrk="0" hangingPunct="1">
              <a:lnSpc>
                <a:spcPct val="100000"/>
              </a:lnSpc>
              <a:spcBef>
                <a:spcPct val="0"/>
              </a:spcBef>
              <a:spcAft>
                <a:spcPts val="600"/>
              </a:spcAft>
              <a:buClrTx/>
              <a:buSzTx/>
              <a:buFontTx/>
              <a:buNone/>
              <a:tabLst/>
              <a:defRPr/>
            </a:pPr>
            <a:r>
              <a:rPr kumimoji="0" lang="en-US" altLang="zh-CN" sz="2000" b="1" i="0" u="none" strike="noStrike" kern="1200" cap="none" spc="0" normalizeH="0" baseline="0" noProof="0">
                <a:ln>
                  <a:noFill/>
                </a:ln>
                <a:solidFill>
                  <a:srgbClr val="FFFF00"/>
                </a:solidFill>
                <a:effectLst/>
                <a:uLnTx/>
                <a:uFillTx/>
                <a:latin typeface="Arial"/>
                <a:ea typeface="宋体"/>
                <a:cs typeface="+mn-cs"/>
              </a:rPr>
              <a:t>too much: destroy band topology</a:t>
            </a:r>
            <a:endParaRPr kumimoji="0" lang="zh-CN" altLang="en-US" sz="2000" b="1" i="0" u="none" strike="noStrike" kern="1200" cap="none" spc="0" normalizeH="0" baseline="0" noProof="0">
              <a:ln>
                <a:noFill/>
              </a:ln>
              <a:solidFill>
                <a:srgbClr val="FFFF00"/>
              </a:solidFill>
              <a:effectLst/>
              <a:uLnTx/>
              <a:uFillTx/>
              <a:latin typeface="Arial"/>
              <a:ea typeface="宋体"/>
              <a:cs typeface="+mn-cs"/>
            </a:endParaRPr>
          </a:p>
        </p:txBody>
      </p:sp>
      <p:sp>
        <p:nvSpPr>
          <p:cNvPr id="411666" name="矩形 1"/>
          <p:cNvSpPr>
            <a:spLocks noChangeArrowheads="1"/>
          </p:cNvSpPr>
          <p:nvPr/>
        </p:nvSpPr>
        <p:spPr bwMode="auto">
          <a:xfrm>
            <a:off x="0" y="157163"/>
            <a:ext cx="9144000" cy="837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ctr" defTabSz="914400" rtl="0" eaLnBrk="1" fontAlgn="base" latinLnBrk="0" hangingPunct="1">
              <a:lnSpc>
                <a:spcPct val="150000"/>
              </a:lnSpc>
              <a:spcBef>
                <a:spcPct val="0"/>
              </a:spcBef>
              <a:spcAft>
                <a:spcPct val="0"/>
              </a:spcAft>
              <a:buClrTx/>
              <a:buSzTx/>
              <a:buFontTx/>
              <a:buNone/>
              <a:tabLst/>
              <a:defRPr/>
            </a:pPr>
            <a:r>
              <a:rPr kumimoji="0" lang="en-US" altLang="zh-CN" sz="3600" b="1" i="0" u="none" strike="noStrike" kern="1200" cap="none" spc="0" normalizeH="0" baseline="0" noProof="0" dirty="0" smtClean="0">
                <a:ln>
                  <a:noFill/>
                </a:ln>
                <a:solidFill>
                  <a:srgbClr val="FF0000"/>
                </a:solidFill>
                <a:effectLst/>
                <a:uLnTx/>
                <a:uFillTx/>
                <a:latin typeface="Calibri" pitchFamily="34" charset="0"/>
                <a:ea typeface="黑体" pitchFamily="49" charset="-122"/>
                <a:cs typeface="+mn-cs"/>
              </a:rPr>
              <a:t>QAHE:  growing </a:t>
            </a:r>
            <a:r>
              <a:rPr kumimoji="0" lang="en-US" altLang="zh-CN" sz="3600" b="1" i="0" u="none" strike="noStrike" kern="1200" cap="none" spc="0" normalizeH="0" baseline="0" noProof="0" dirty="0">
                <a:ln>
                  <a:noFill/>
                </a:ln>
                <a:solidFill>
                  <a:srgbClr val="FF0000"/>
                </a:solidFill>
                <a:effectLst/>
                <a:uLnTx/>
                <a:uFillTx/>
                <a:latin typeface="Calibri" pitchFamily="34" charset="0"/>
                <a:ea typeface="黑体" pitchFamily="49" charset="-122"/>
                <a:cs typeface="+mn-cs"/>
              </a:rPr>
              <a:t>insulating ferromagnetic TIs</a:t>
            </a:r>
          </a:p>
        </p:txBody>
      </p:sp>
    </p:spTree>
    <p:extLst>
      <p:ext uri="{BB962C8B-B14F-4D97-AF65-F5344CB8AC3E}">
        <p14:creationId xmlns:p14="http://schemas.microsoft.com/office/powerpoint/2010/main" val="236892103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002" name="TextBox 3"/>
          <p:cNvSpPr txBox="1">
            <a:spLocks noChangeArrowheads="1"/>
          </p:cNvSpPr>
          <p:nvPr/>
        </p:nvSpPr>
        <p:spPr bwMode="auto">
          <a:xfrm>
            <a:off x="240264" y="332656"/>
            <a:ext cx="354602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a:defRPr sz="2000">
                <a:solidFill>
                  <a:schemeClr val="tx1"/>
                </a:solidFill>
                <a:latin typeface="Arial" pitchFamily="34" charset="0"/>
                <a:ea typeface="宋体" pitchFamily="2" charset="-122"/>
              </a:defRPr>
            </a:lvl6pPr>
            <a:lvl7pPr>
              <a:defRPr sz="2000">
                <a:solidFill>
                  <a:schemeClr val="tx1"/>
                </a:solidFill>
                <a:latin typeface="Arial" pitchFamily="34" charset="0"/>
                <a:ea typeface="宋体" pitchFamily="2" charset="-122"/>
              </a:defRPr>
            </a:lvl7pPr>
            <a:lvl8pPr>
              <a:defRPr sz="2000">
                <a:solidFill>
                  <a:schemeClr val="tx1"/>
                </a:solidFill>
                <a:latin typeface="Arial" pitchFamily="34" charset="0"/>
                <a:ea typeface="宋体" pitchFamily="2" charset="-122"/>
              </a:defRPr>
            </a:lvl8pPr>
            <a:lvl9pPr>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ts val="600"/>
              </a:spcAft>
              <a:buClrTx/>
              <a:buSzTx/>
              <a:buFontTx/>
              <a:buNone/>
              <a:tabLst/>
              <a:defRPr/>
            </a:pPr>
            <a:r>
              <a:rPr kumimoji="0" lang="en-US" altLang="zh-CN" sz="2400" b="1" i="0" u="none" strike="noStrike" kern="1200" cap="none" spc="0" normalizeH="0" baseline="0" noProof="0" dirty="0">
                <a:ln>
                  <a:noFill/>
                </a:ln>
                <a:solidFill>
                  <a:srgbClr val="00FFFF"/>
                </a:solidFill>
                <a:effectLst/>
                <a:uLnTx/>
                <a:uFillTx/>
                <a:latin typeface="Calibri" pitchFamily="34" charset="0"/>
                <a:ea typeface="宋体" pitchFamily="2" charset="-122"/>
                <a:cs typeface="+mn-cs"/>
              </a:rPr>
              <a:t>Low temperature </a:t>
            </a:r>
            <a:r>
              <a:rPr kumimoji="0" lang="en-US" altLang="zh-CN" sz="2400" b="1" i="0" u="none" strike="noStrike" kern="1200" cap="none" spc="0" normalizeH="0" baseline="0" noProof="0" dirty="0" smtClean="0">
                <a:ln>
                  <a:noFill/>
                </a:ln>
                <a:solidFill>
                  <a:srgbClr val="00FFFF"/>
                </a:solidFill>
                <a:effectLst/>
                <a:uLnTx/>
                <a:uFillTx/>
                <a:latin typeface="Calibri" pitchFamily="34" charset="0"/>
                <a:ea typeface="宋体" pitchFamily="2" charset="-122"/>
                <a:cs typeface="+mn-cs"/>
              </a:rPr>
              <a:t>MBE growth of (</a:t>
            </a:r>
            <a:r>
              <a:rPr kumimoji="0" lang="en-US" altLang="zh-CN" sz="2400" b="1" i="0" u="none" strike="noStrike" kern="1200" cap="none" spc="0" normalizeH="0" baseline="0" noProof="0" dirty="0" err="1" smtClean="0">
                <a:ln>
                  <a:noFill/>
                </a:ln>
                <a:solidFill>
                  <a:srgbClr val="00FFFF"/>
                </a:solidFill>
                <a:effectLst/>
                <a:uLnTx/>
                <a:uFillTx/>
                <a:latin typeface="Calibri" pitchFamily="34" charset="0"/>
                <a:ea typeface="宋体" pitchFamily="2" charset="-122"/>
                <a:cs typeface="+mn-cs"/>
              </a:rPr>
              <a:t>BiSb</a:t>
            </a:r>
            <a:r>
              <a:rPr kumimoji="0" lang="en-US" altLang="zh-CN" sz="2400" b="1" i="0" u="none" strike="noStrike" kern="1200" cap="none" spc="0" normalizeH="0" baseline="0" noProof="0" dirty="0" smtClean="0">
                <a:ln>
                  <a:noFill/>
                </a:ln>
                <a:solidFill>
                  <a:srgbClr val="00FFFF"/>
                </a:solidFill>
                <a:effectLst/>
                <a:uLnTx/>
                <a:uFillTx/>
                <a:latin typeface="Calibri" pitchFamily="34" charset="0"/>
                <a:ea typeface="宋体" pitchFamily="2" charset="-122"/>
                <a:cs typeface="+mn-cs"/>
              </a:rPr>
              <a:t>)</a:t>
            </a:r>
            <a:r>
              <a:rPr kumimoji="0" lang="en-US" altLang="zh-CN" sz="2400" b="1" i="0" u="none" strike="noStrike" kern="1200" cap="none" spc="0" normalizeH="0" baseline="-25000" noProof="0" dirty="0" smtClean="0">
                <a:ln>
                  <a:noFill/>
                </a:ln>
                <a:solidFill>
                  <a:srgbClr val="00FFFF"/>
                </a:solidFill>
                <a:effectLst/>
                <a:uLnTx/>
                <a:uFillTx/>
                <a:latin typeface="Calibri" pitchFamily="34" charset="0"/>
                <a:ea typeface="宋体" pitchFamily="2" charset="-122"/>
                <a:cs typeface="+mn-cs"/>
              </a:rPr>
              <a:t>2</a:t>
            </a:r>
            <a:r>
              <a:rPr kumimoji="0" lang="en-US" altLang="zh-CN" sz="2400" b="1" i="0" u="none" strike="noStrike" kern="1200" cap="none" spc="0" normalizeH="0" baseline="0" noProof="0" dirty="0" smtClean="0">
                <a:ln>
                  <a:noFill/>
                </a:ln>
                <a:solidFill>
                  <a:srgbClr val="00FFFF"/>
                </a:solidFill>
                <a:effectLst/>
                <a:uLnTx/>
                <a:uFillTx/>
                <a:latin typeface="Calibri" pitchFamily="34" charset="0"/>
                <a:ea typeface="宋体" pitchFamily="2" charset="-122"/>
                <a:cs typeface="+mn-cs"/>
              </a:rPr>
              <a:t>Te</a:t>
            </a:r>
            <a:r>
              <a:rPr kumimoji="0" lang="en-US" altLang="zh-CN" sz="2400" b="1" i="0" u="none" strike="noStrike" kern="1200" cap="none" spc="0" normalizeH="0" baseline="-25000" noProof="0" dirty="0">
                <a:ln>
                  <a:noFill/>
                </a:ln>
                <a:solidFill>
                  <a:srgbClr val="00FFFF"/>
                </a:solidFill>
                <a:effectLst/>
                <a:uLnTx/>
                <a:uFillTx/>
                <a:latin typeface="Calibri" pitchFamily="34" charset="0"/>
                <a:ea typeface="宋体" pitchFamily="2" charset="-122"/>
                <a:cs typeface="+mn-cs"/>
              </a:rPr>
              <a:t>3</a:t>
            </a:r>
            <a:r>
              <a:rPr kumimoji="0" lang="en-US" altLang="zh-CN" sz="2400" b="1" i="0" u="none" strike="noStrike" kern="1200" cap="none" spc="0" normalizeH="0" baseline="0" noProof="0" dirty="0" smtClean="0">
                <a:ln>
                  <a:noFill/>
                </a:ln>
                <a:solidFill>
                  <a:srgbClr val="00FFFF"/>
                </a:solidFill>
                <a:effectLst/>
                <a:uLnTx/>
                <a:uFillTx/>
                <a:latin typeface="Calibri" pitchFamily="34" charset="0"/>
                <a:ea typeface="宋体" pitchFamily="2" charset="-122"/>
                <a:cs typeface="+mn-cs"/>
              </a:rPr>
              <a:t> and Cr </a:t>
            </a:r>
            <a:r>
              <a:rPr kumimoji="0" lang="en-US" altLang="zh-CN" sz="2400" b="1" i="0" u="none" strike="noStrike" kern="1200" cap="none" spc="0" normalizeH="0" baseline="0" noProof="0" dirty="0">
                <a:ln>
                  <a:noFill/>
                </a:ln>
                <a:solidFill>
                  <a:srgbClr val="00FFFF"/>
                </a:solidFill>
                <a:effectLst/>
                <a:uLnTx/>
                <a:uFillTx/>
                <a:latin typeface="Calibri" pitchFamily="34" charset="0"/>
                <a:ea typeface="宋体" pitchFamily="2" charset="-122"/>
                <a:cs typeface="+mn-cs"/>
              </a:rPr>
              <a:t>doping at 180</a:t>
            </a:r>
            <a:r>
              <a:rPr kumimoji="0" lang="en-US" altLang="zh-CN" sz="1800" b="1" i="0" u="none" strike="noStrike" kern="1200" cap="none" spc="0" normalizeH="0" baseline="0" noProof="0" dirty="0">
                <a:ln>
                  <a:noFill/>
                </a:ln>
                <a:solidFill>
                  <a:srgbClr val="00FFFF"/>
                </a:solidFill>
                <a:effectLst/>
                <a:uLnTx/>
                <a:uFillTx/>
                <a:latin typeface="Calibri" pitchFamily="34" charset="0"/>
                <a:ea typeface="宋体" pitchFamily="2" charset="-122"/>
                <a:cs typeface="+mn-cs"/>
              </a:rPr>
              <a:t> </a:t>
            </a:r>
            <a:r>
              <a:rPr kumimoji="0" lang="en-US" altLang="zh-CN" sz="2400" b="1" i="0" u="none" strike="noStrike" kern="1200" cap="none" spc="0" normalizeH="0" baseline="0" noProof="0" dirty="0">
                <a:ln>
                  <a:noFill/>
                </a:ln>
                <a:solidFill>
                  <a:srgbClr val="00FFFF"/>
                </a:solidFill>
                <a:effectLst/>
                <a:uLnTx/>
                <a:uFillTx/>
                <a:latin typeface="Calibri" pitchFamily="34" charset="0"/>
                <a:ea typeface="宋体" pitchFamily="2" charset="-122"/>
                <a:cs typeface="+mn-cs"/>
                <a:sym typeface="Symbol" pitchFamily="18" charset="2"/>
              </a:rPr>
              <a:t></a:t>
            </a:r>
            <a:r>
              <a:rPr kumimoji="0" lang="en-US" altLang="zh-CN" sz="2400" b="1" i="0" u="none" strike="noStrike" kern="1200" cap="none" spc="0" normalizeH="0" baseline="0" noProof="0" dirty="0">
                <a:ln>
                  <a:noFill/>
                </a:ln>
                <a:solidFill>
                  <a:srgbClr val="00FFFF"/>
                </a:solidFill>
                <a:effectLst/>
                <a:uLnTx/>
                <a:uFillTx/>
                <a:latin typeface="Calibri" pitchFamily="34" charset="0"/>
                <a:ea typeface="宋体" pitchFamily="2" charset="-122"/>
                <a:cs typeface="+mn-cs"/>
              </a:rPr>
              <a:t>C</a:t>
            </a:r>
            <a:endParaRPr kumimoji="0" lang="zh-CN" altLang="en-US" sz="2400" b="1" i="0" u="none" strike="noStrike" kern="1200" cap="none" spc="0" normalizeH="0" baseline="0" noProof="0" dirty="0">
              <a:ln>
                <a:noFill/>
              </a:ln>
              <a:solidFill>
                <a:srgbClr val="00FFFF"/>
              </a:solidFill>
              <a:effectLst/>
              <a:uLnTx/>
              <a:uFillTx/>
              <a:latin typeface="Calibri" pitchFamily="34" charset="0"/>
              <a:ea typeface="宋体" pitchFamily="2" charset="-122"/>
              <a:cs typeface="+mn-cs"/>
            </a:endParaRPr>
          </a:p>
        </p:txBody>
      </p:sp>
      <p:sp>
        <p:nvSpPr>
          <p:cNvPr id="384003" name="TextBox 9"/>
          <p:cNvSpPr txBox="1">
            <a:spLocks noChangeArrowheads="1"/>
          </p:cNvSpPr>
          <p:nvPr/>
        </p:nvSpPr>
        <p:spPr bwMode="auto">
          <a:xfrm>
            <a:off x="242888" y="4221163"/>
            <a:ext cx="3824287"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a:defRPr sz="2000">
                <a:solidFill>
                  <a:schemeClr val="tx1"/>
                </a:solidFill>
                <a:latin typeface="Arial" pitchFamily="34" charset="0"/>
                <a:ea typeface="宋体" pitchFamily="2" charset="-122"/>
              </a:defRPr>
            </a:lvl6pPr>
            <a:lvl7pPr>
              <a:defRPr sz="2000">
                <a:solidFill>
                  <a:schemeClr val="tx1"/>
                </a:solidFill>
                <a:latin typeface="Arial" pitchFamily="34" charset="0"/>
                <a:ea typeface="宋体" pitchFamily="2" charset="-122"/>
              </a:defRPr>
            </a:lvl7pPr>
            <a:lvl8pPr>
              <a:defRPr sz="2000">
                <a:solidFill>
                  <a:schemeClr val="tx1"/>
                </a:solidFill>
                <a:latin typeface="Arial" pitchFamily="34" charset="0"/>
                <a:ea typeface="宋体" pitchFamily="2" charset="-122"/>
              </a:defRPr>
            </a:lvl8pPr>
            <a:lvl9pPr>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50000"/>
              </a:lnSpc>
              <a:spcBef>
                <a:spcPct val="0"/>
              </a:spcBef>
              <a:spcAft>
                <a:spcPct val="0"/>
              </a:spcAft>
              <a:buClrTx/>
              <a:buSzTx/>
              <a:buFontTx/>
              <a:buNone/>
              <a:tabLst/>
              <a:defRPr/>
            </a:pPr>
            <a:r>
              <a:rPr kumimoji="0" lang="en-US" altLang="zh-CN" sz="2800" b="1" i="0" u="none" strike="noStrike" kern="1200" cap="none" spc="0" normalizeH="0" baseline="0" noProof="0">
                <a:ln>
                  <a:noFill/>
                </a:ln>
                <a:solidFill>
                  <a:srgbClr val="FFFFFF"/>
                </a:solidFill>
                <a:effectLst/>
                <a:uLnTx/>
                <a:uFillTx/>
                <a:latin typeface="Arial" pitchFamily="34" charset="0"/>
                <a:ea typeface="宋体" pitchFamily="2" charset="-122"/>
                <a:cs typeface="+mn-cs"/>
              </a:rPr>
              <a:t>1. Cr at Bi or Sb site</a:t>
            </a:r>
          </a:p>
          <a:p>
            <a:pPr marL="0" marR="0" lvl="0" indent="0" algn="l" defTabSz="914400" rtl="0" eaLnBrk="1" fontAlgn="base" latinLnBrk="0" hangingPunct="1">
              <a:lnSpc>
                <a:spcPct val="150000"/>
              </a:lnSpc>
              <a:spcBef>
                <a:spcPct val="0"/>
              </a:spcBef>
              <a:spcAft>
                <a:spcPct val="0"/>
              </a:spcAft>
              <a:buClrTx/>
              <a:buSzTx/>
              <a:buFontTx/>
              <a:buNone/>
              <a:tabLst/>
              <a:defRPr/>
            </a:pPr>
            <a:r>
              <a:rPr kumimoji="0" lang="en-US" altLang="zh-CN" sz="2800" b="1" i="0" u="none" strike="noStrike" kern="1200" cap="none" spc="0" normalizeH="0" baseline="0" noProof="0">
                <a:ln>
                  <a:noFill/>
                </a:ln>
                <a:solidFill>
                  <a:srgbClr val="FFFFFF"/>
                </a:solidFill>
                <a:effectLst/>
                <a:uLnTx/>
                <a:uFillTx/>
                <a:latin typeface="Arial" pitchFamily="34" charset="0"/>
                <a:ea typeface="宋体" pitchFamily="2" charset="-122"/>
                <a:cs typeface="+mn-cs"/>
              </a:rPr>
              <a:t>2. no Cr clustering</a:t>
            </a:r>
            <a:endParaRPr kumimoji="0" lang="zh-CN" altLang="en-US" sz="2800" b="1" i="0" u="none" strike="noStrike" kern="1200" cap="none" spc="0" normalizeH="0" baseline="0" noProof="0">
              <a:ln>
                <a:noFill/>
              </a:ln>
              <a:solidFill>
                <a:srgbClr val="FFFFFF"/>
              </a:solidFill>
              <a:effectLst/>
              <a:uLnTx/>
              <a:uFillTx/>
              <a:latin typeface="Arial" pitchFamily="34" charset="0"/>
              <a:ea typeface="宋体" pitchFamily="2" charset="-122"/>
              <a:cs typeface="+mn-cs"/>
            </a:endParaRPr>
          </a:p>
        </p:txBody>
      </p:sp>
      <p:pic>
        <p:nvPicPr>
          <p:cNvPr id="38400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5263" y="188913"/>
            <a:ext cx="5175250" cy="655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4005" name="Picture 1" descr="C:\Documents and Settings\Administrator\桌面\m9364_p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5263" y="188913"/>
            <a:ext cx="3519487" cy="351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4006" name="上弧形箭头 1"/>
          <p:cNvSpPr>
            <a:spLocks noChangeArrowheads="1"/>
          </p:cNvSpPr>
          <p:nvPr/>
        </p:nvSpPr>
        <p:spPr bwMode="auto">
          <a:xfrm flipH="1">
            <a:off x="2657475" y="3746500"/>
            <a:ext cx="1289050" cy="519113"/>
          </a:xfrm>
          <a:prstGeom prst="curvedDownArrow">
            <a:avLst>
              <a:gd name="adj1" fmla="val 25027"/>
              <a:gd name="adj2" fmla="val 50043"/>
              <a:gd name="adj3" fmla="val 25000"/>
            </a:avLst>
          </a:prstGeom>
          <a:noFill/>
          <a:ln w="19050">
            <a:solidFill>
              <a:srgbClr val="FFFFFF"/>
            </a:solidFill>
            <a:round/>
            <a:headEnd type="triangle" w="med" len="med"/>
            <a:tailEnd/>
          </a:ln>
          <a:extLst>
            <a:ext uri="{909E8E84-426E-40DD-AFC4-6F175D3DCCD1}">
              <a14:hiddenFill xmlns:a14="http://schemas.microsoft.com/office/drawing/2010/main">
                <a:solidFill>
                  <a:srgbClr val="FFFFFF"/>
                </a:solidFill>
              </a14:hiddenFill>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7" name="TextBox 4"/>
          <p:cNvSpPr txBox="1">
            <a:spLocks noChangeArrowheads="1"/>
          </p:cNvSpPr>
          <p:nvPr/>
        </p:nvSpPr>
        <p:spPr bwMode="auto">
          <a:xfrm>
            <a:off x="-123825" y="6338888"/>
            <a:ext cx="399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1800" b="0" i="1" u="none" strike="noStrike" kern="0" cap="none" spc="0" normalizeH="0" baseline="0" noProof="0" dirty="0" smtClean="0">
                <a:ln>
                  <a:noFill/>
                </a:ln>
                <a:solidFill>
                  <a:srgbClr val="FFFFFF"/>
                </a:solidFill>
                <a:effectLst/>
                <a:uLnTx/>
                <a:uFillTx/>
                <a:latin typeface="Arial" pitchFamily="34" charset="0"/>
                <a:ea typeface="宋体" pitchFamily="2" charset="-122"/>
                <a:cs typeface="+mn-cs"/>
              </a:rPr>
              <a:t>C. Z. Chang et al.,</a:t>
            </a:r>
            <a:r>
              <a:rPr kumimoji="0" lang="en-US" altLang="zh-CN" sz="1800" b="0" i="1" u="none" strike="noStrike" kern="0" cap="none" spc="0" normalizeH="0" baseline="0" noProof="0" dirty="0">
                <a:ln>
                  <a:noFill/>
                </a:ln>
                <a:solidFill>
                  <a:srgbClr val="FFFFFF"/>
                </a:solidFill>
                <a:effectLst/>
                <a:uLnTx/>
                <a:uFillTx/>
                <a:latin typeface="Arial" pitchFamily="34" charset="0"/>
                <a:ea typeface="宋体" pitchFamily="2" charset="-122"/>
                <a:cs typeface="+mn-cs"/>
              </a:rPr>
              <a:t> </a:t>
            </a:r>
            <a:r>
              <a:rPr kumimoji="0" lang="en-US" altLang="zh-CN" sz="1800" b="0" i="1" u="none" strike="noStrike" kern="0" cap="none" spc="0" normalizeH="0" baseline="0" noProof="0" dirty="0" smtClean="0">
                <a:ln>
                  <a:noFill/>
                </a:ln>
                <a:solidFill>
                  <a:srgbClr val="FFFFFF"/>
                </a:solidFill>
                <a:effectLst/>
                <a:uLnTx/>
                <a:uFillTx/>
                <a:latin typeface="Arial" pitchFamily="34" charset="0"/>
                <a:ea typeface="宋体" pitchFamily="2" charset="-122"/>
                <a:cs typeface="+mn-cs"/>
              </a:rPr>
              <a:t>Adv. Mater. 2013</a:t>
            </a:r>
            <a:endParaRPr kumimoji="0" lang="zh-CN" altLang="en-US" sz="1800" b="0" i="1" u="none" strike="noStrike" kern="0" cap="none" spc="0" normalizeH="0" baseline="0" noProof="0" dirty="0" smtClean="0">
              <a:ln>
                <a:noFill/>
              </a:ln>
              <a:solidFill>
                <a:srgbClr val="FFFFFF"/>
              </a:solidFill>
              <a:effectLst/>
              <a:uLnTx/>
              <a:uFillTx/>
              <a:latin typeface="Arial" pitchFamily="34" charset="0"/>
              <a:ea typeface="宋体" pitchFamily="2" charset="-122"/>
              <a:cs typeface="+mn-cs"/>
            </a:endParaRPr>
          </a:p>
        </p:txBody>
      </p:sp>
    </p:spTree>
    <p:extLst>
      <p:ext uri="{BB962C8B-B14F-4D97-AF65-F5344CB8AC3E}">
        <p14:creationId xmlns:p14="http://schemas.microsoft.com/office/powerpoint/2010/main" val="233540720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Title 1"/>
          <p:cNvSpPr>
            <a:spLocks/>
          </p:cNvSpPr>
          <p:nvPr/>
        </p:nvSpPr>
        <p:spPr bwMode="auto">
          <a:xfrm>
            <a:off x="323850" y="188913"/>
            <a:ext cx="86407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3200" b="1" i="0" u="none" strike="noStrike" kern="1200" cap="none" spc="0" normalizeH="0" baseline="0" noProof="0" dirty="0">
                <a:ln>
                  <a:noFill/>
                </a:ln>
                <a:solidFill>
                  <a:srgbClr val="FFFFFF"/>
                </a:solidFill>
                <a:effectLst/>
                <a:uLnTx/>
                <a:uFillTx/>
                <a:latin typeface="Calibri" pitchFamily="34" charset="0"/>
                <a:ea typeface="宋体"/>
                <a:cs typeface="+mn-cs"/>
              </a:rPr>
              <a:t>Magnetic property:   </a:t>
            </a:r>
            <a:r>
              <a:rPr kumimoji="0" lang="en-US" altLang="zh-CN" sz="3200" b="1" i="0" u="none" strike="noStrike" kern="1200" cap="none" spc="0" normalizeH="0" baseline="0" noProof="0" dirty="0" smtClean="0">
                <a:ln>
                  <a:noFill/>
                </a:ln>
                <a:solidFill>
                  <a:srgbClr val="FFFFFF"/>
                </a:solidFill>
                <a:effectLst/>
                <a:uLnTx/>
                <a:uFillTx/>
                <a:latin typeface="Calibri" pitchFamily="34" charset="0"/>
                <a:ea typeface="宋体"/>
                <a:cs typeface="+mn-cs"/>
              </a:rPr>
              <a:t>independent of doping </a:t>
            </a:r>
          </a:p>
        </p:txBody>
      </p:sp>
      <p:grpSp>
        <p:nvGrpSpPr>
          <p:cNvPr id="319491" name="组合 2"/>
          <p:cNvGrpSpPr>
            <a:grpSpLocks/>
          </p:cNvGrpSpPr>
          <p:nvPr/>
        </p:nvGrpSpPr>
        <p:grpSpPr bwMode="auto">
          <a:xfrm>
            <a:off x="250825" y="1271588"/>
            <a:ext cx="4249738" cy="3300412"/>
            <a:chOff x="76200" y="1143000"/>
            <a:chExt cx="4648200" cy="3838575"/>
          </a:xfrm>
        </p:grpSpPr>
        <p:pic>
          <p:nvPicPr>
            <p:cNvPr id="3195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1143000"/>
              <a:ext cx="4648200" cy="383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4"/>
            <p:cNvSpPr/>
            <p:nvPr/>
          </p:nvSpPr>
          <p:spPr bwMode="auto">
            <a:xfrm>
              <a:off x="90091" y="1218700"/>
              <a:ext cx="456660" cy="164326"/>
            </a:xfrm>
            <a:prstGeom prst="rect">
              <a:avLst/>
            </a:prstGeom>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grpSp>
      <p:grpSp>
        <p:nvGrpSpPr>
          <p:cNvPr id="319493" name="组合 1"/>
          <p:cNvGrpSpPr>
            <a:grpSpLocks/>
          </p:cNvGrpSpPr>
          <p:nvPr/>
        </p:nvGrpSpPr>
        <p:grpSpPr bwMode="auto">
          <a:xfrm>
            <a:off x="4932363" y="944563"/>
            <a:ext cx="3743325" cy="3802062"/>
            <a:chOff x="4932363" y="920750"/>
            <a:chExt cx="3960812" cy="4010025"/>
          </a:xfrm>
        </p:grpSpPr>
        <p:grpSp>
          <p:nvGrpSpPr>
            <p:cNvPr id="319494" name="组合 5"/>
            <p:cNvGrpSpPr>
              <a:grpSpLocks/>
            </p:cNvGrpSpPr>
            <p:nvPr/>
          </p:nvGrpSpPr>
          <p:grpSpPr bwMode="auto">
            <a:xfrm>
              <a:off x="4932363" y="920750"/>
              <a:ext cx="3960812" cy="3959225"/>
              <a:chOff x="4840948" y="914400"/>
              <a:chExt cx="4150652" cy="4162008"/>
            </a:xfrm>
          </p:grpSpPr>
          <p:pic>
            <p:nvPicPr>
              <p:cNvPr id="31949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0948" y="914400"/>
                <a:ext cx="4150652" cy="4162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矩形 7"/>
              <p:cNvSpPr/>
              <p:nvPr/>
            </p:nvSpPr>
            <p:spPr bwMode="auto">
              <a:xfrm>
                <a:off x="4877913" y="939041"/>
                <a:ext cx="457663" cy="306255"/>
              </a:xfrm>
              <a:prstGeom prst="rect">
                <a:avLst/>
              </a:prstGeom>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grpSp>
        <p:sp>
          <p:nvSpPr>
            <p:cNvPr id="319495" name="TextBox 1"/>
            <p:cNvSpPr txBox="1">
              <a:spLocks noChangeArrowheads="1"/>
            </p:cNvSpPr>
            <p:nvPr/>
          </p:nvSpPr>
          <p:spPr bwMode="auto">
            <a:xfrm>
              <a:off x="6135688" y="4560888"/>
              <a:ext cx="2089150" cy="3698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1800" b="1" i="0" u="none" strike="noStrike" kern="1200" cap="none" spc="0" normalizeH="0" baseline="0" noProof="0" smtClean="0">
                  <a:ln>
                    <a:noFill/>
                  </a:ln>
                  <a:solidFill>
                    <a:srgbClr val="000000"/>
                  </a:solidFill>
                  <a:effectLst/>
                  <a:uLnTx/>
                  <a:uFillTx/>
                  <a:latin typeface="Arial" charset="0"/>
                  <a:ea typeface="宋体" charset="-122"/>
                  <a:cs typeface="+mn-cs"/>
                </a:rPr>
                <a:t>Bi content (x)</a:t>
              </a:r>
              <a:endParaRPr kumimoji="0" lang="zh-CN" altLang="en-US" sz="1800" b="1" i="0" u="none" strike="noStrike" kern="1200" cap="none" spc="0" normalizeH="0" baseline="0" noProof="0" smtClean="0">
                <a:ln>
                  <a:noFill/>
                </a:ln>
                <a:solidFill>
                  <a:srgbClr val="000000"/>
                </a:solidFill>
                <a:effectLst/>
                <a:uLnTx/>
                <a:uFillTx/>
                <a:latin typeface="Arial" charset="0"/>
                <a:ea typeface="宋体" charset="-122"/>
                <a:cs typeface="+mn-cs"/>
              </a:endParaRPr>
            </a:p>
          </p:txBody>
        </p:sp>
        <p:sp>
          <p:nvSpPr>
            <p:cNvPr id="319496" name="矩形 2"/>
            <p:cNvSpPr>
              <a:spLocks noChangeArrowheads="1"/>
            </p:cNvSpPr>
            <p:nvPr/>
          </p:nvSpPr>
          <p:spPr bwMode="auto">
            <a:xfrm>
              <a:off x="4932363" y="4879975"/>
              <a:ext cx="3960812" cy="50800"/>
            </a:xfrm>
            <a:prstGeom prst="rect">
              <a:avLst/>
            </a:prstGeom>
            <a:solidFill>
              <a:schemeClr val="bg1"/>
            </a:solidFill>
            <a:ln w="19050">
              <a:solidFill>
                <a:srgbClr val="FFFFFF"/>
              </a:solidFill>
              <a:round/>
              <a:headEnd type="triangle" w="med" len="med"/>
              <a:tailEnd/>
            </a:ln>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smtClean="0">
                <a:ln>
                  <a:noFill/>
                </a:ln>
                <a:solidFill>
                  <a:srgbClr val="000000"/>
                </a:solidFill>
                <a:effectLst/>
                <a:uLnTx/>
                <a:uFillTx/>
                <a:latin typeface="Arial"/>
                <a:ea typeface="宋体"/>
                <a:cs typeface="+mn-cs"/>
              </a:endParaRPr>
            </a:p>
          </p:txBody>
        </p:sp>
        <p:sp>
          <p:nvSpPr>
            <p:cNvPr id="319497" name="矩形 3"/>
            <p:cNvSpPr>
              <a:spLocks noChangeArrowheads="1"/>
            </p:cNvSpPr>
            <p:nvPr/>
          </p:nvSpPr>
          <p:spPr bwMode="auto">
            <a:xfrm rot="-5400000">
              <a:off x="3889376" y="2746375"/>
              <a:ext cx="2557462" cy="3698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1800" b="1" i="0" u="none" strike="noStrike" kern="1200" cap="none" spc="0" normalizeH="0" baseline="0" noProof="0" smtClean="0">
                  <a:ln>
                    <a:noFill/>
                  </a:ln>
                  <a:solidFill>
                    <a:srgbClr val="000000"/>
                  </a:solidFill>
                  <a:effectLst/>
                  <a:uLnTx/>
                  <a:uFillTx/>
                  <a:latin typeface="Arial"/>
                  <a:ea typeface="宋体"/>
                  <a:cs typeface="+mn-cs"/>
                </a:rPr>
                <a:t>Curie temperature (K)</a:t>
              </a:r>
              <a:endParaRPr kumimoji="0" lang="zh-CN" altLang="en-US" sz="1800" b="1" i="0" u="none" strike="noStrike" kern="1200" cap="none" spc="0" normalizeH="0" baseline="0" noProof="0" smtClean="0">
                <a:ln>
                  <a:noFill/>
                </a:ln>
                <a:solidFill>
                  <a:srgbClr val="000000"/>
                </a:solidFill>
                <a:effectLst/>
                <a:uLnTx/>
                <a:uFillTx/>
                <a:latin typeface="Arial"/>
                <a:ea typeface="宋体"/>
                <a:cs typeface="+mn-cs"/>
              </a:endParaRPr>
            </a:p>
          </p:txBody>
        </p:sp>
      </p:grpSp>
      <p:sp>
        <p:nvSpPr>
          <p:cNvPr id="2" name="TextBox 1"/>
          <p:cNvSpPr txBox="1"/>
          <p:nvPr/>
        </p:nvSpPr>
        <p:spPr>
          <a:xfrm>
            <a:off x="145073" y="809985"/>
            <a:ext cx="3568279" cy="3693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1800" b="0" i="1" u="none" strike="noStrike" kern="1200" cap="none" spc="0" normalizeH="0" baseline="0" noProof="0" dirty="0" smtClean="0">
                <a:ln>
                  <a:noFill/>
                </a:ln>
                <a:solidFill>
                  <a:srgbClr val="FFC000"/>
                </a:solidFill>
                <a:effectLst/>
                <a:uLnTx/>
                <a:uFillTx/>
                <a:latin typeface="Arial"/>
                <a:ea typeface="宋体"/>
                <a:cs typeface="+mn-cs"/>
              </a:rPr>
              <a:t>Chang et al., Adv. Mater. 2013</a:t>
            </a:r>
            <a:endParaRPr kumimoji="0" lang="zh-CN" altLang="en-US" sz="1800" b="0" i="1" u="none" strike="noStrike" kern="1200" cap="none" spc="0" normalizeH="0" baseline="0" noProof="0" dirty="0">
              <a:ln>
                <a:noFill/>
              </a:ln>
              <a:solidFill>
                <a:srgbClr val="FFC000"/>
              </a:solidFill>
              <a:effectLst/>
              <a:uLnTx/>
              <a:uFillTx/>
              <a:latin typeface="Arial"/>
              <a:ea typeface="宋体"/>
              <a:cs typeface="+mn-cs"/>
            </a:endParaRPr>
          </a:p>
        </p:txBody>
      </p:sp>
      <p:grpSp>
        <p:nvGrpSpPr>
          <p:cNvPr id="6" name="组合 5"/>
          <p:cNvGrpSpPr/>
          <p:nvPr/>
        </p:nvGrpSpPr>
        <p:grpSpPr>
          <a:xfrm>
            <a:off x="1929213" y="1577264"/>
            <a:ext cx="7057032" cy="4138256"/>
            <a:chOff x="1929213" y="1577264"/>
            <a:chExt cx="7057032" cy="4138256"/>
          </a:xfrm>
        </p:grpSpPr>
        <p:sp>
          <p:nvSpPr>
            <p:cNvPr id="319492" name="Title 1"/>
            <p:cNvSpPr>
              <a:spLocks/>
            </p:cNvSpPr>
            <p:nvPr/>
          </p:nvSpPr>
          <p:spPr bwMode="auto">
            <a:xfrm>
              <a:off x="1929213" y="5013176"/>
              <a:ext cx="7057032" cy="702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l" defTabSz="914400" rtl="0" eaLnBrk="1" fontAlgn="base" latinLnBrk="0" hangingPunct="1">
                <a:lnSpc>
                  <a:spcPct val="100000"/>
                </a:lnSpc>
                <a:spcBef>
                  <a:spcPct val="0"/>
                </a:spcBef>
                <a:spcAft>
                  <a:spcPts val="600"/>
                </a:spcAft>
                <a:buClrTx/>
                <a:buSzTx/>
                <a:buFontTx/>
                <a:buNone/>
                <a:tabLst/>
                <a:defRPr/>
              </a:pPr>
              <a:r>
                <a:rPr kumimoji="0" lang="en-US" altLang="zh-CN" sz="2400" b="1" i="0" u="none" strike="noStrike" kern="1200" cap="none" spc="0" normalizeH="0" baseline="0" noProof="0" dirty="0" smtClean="0">
                  <a:ln>
                    <a:noFill/>
                  </a:ln>
                  <a:solidFill>
                    <a:srgbClr val="FFFFFF"/>
                  </a:solidFill>
                  <a:effectLst/>
                  <a:uLnTx/>
                  <a:uFillTx/>
                  <a:latin typeface="Calibri" pitchFamily="34" charset="0"/>
                  <a:ea typeface="宋体"/>
                  <a:cs typeface="+mn-cs"/>
                </a:rPr>
                <a:t>Ferromagnetic phase  </a:t>
              </a:r>
              <a:r>
                <a:rPr kumimoji="0" lang="en-US" altLang="zh-CN" sz="2400" b="1" i="0" u="none" strike="noStrike" kern="1200" cap="none" spc="0" normalizeH="0" baseline="0" noProof="0" dirty="0" smtClean="0">
                  <a:ln>
                    <a:noFill/>
                  </a:ln>
                  <a:solidFill>
                    <a:srgbClr val="66FFFF"/>
                  </a:solidFill>
                  <a:effectLst/>
                  <a:uLnTx/>
                  <a:uFillTx/>
                  <a:latin typeface="Calibri" pitchFamily="34" charset="0"/>
                  <a:ea typeface="宋体"/>
                  <a:cs typeface="+mn-cs"/>
                </a:rPr>
                <a:t>(even at zero carrier density) </a:t>
              </a:r>
            </a:p>
          </p:txBody>
        </p:sp>
        <p:cxnSp>
          <p:nvCxnSpPr>
            <p:cNvPr id="4" name="直接箭头连接符 3"/>
            <p:cNvCxnSpPr/>
            <p:nvPr/>
          </p:nvCxnSpPr>
          <p:spPr>
            <a:xfrm flipV="1">
              <a:off x="6205015" y="1577264"/>
              <a:ext cx="648072" cy="3672408"/>
            </a:xfrm>
            <a:prstGeom prst="straightConnector1">
              <a:avLst/>
            </a:prstGeom>
            <a:ln w="19050">
              <a:solidFill>
                <a:srgbClr val="00FFFF"/>
              </a:solidFill>
              <a:tailEnd type="arrow"/>
            </a:ln>
          </p:spPr>
          <p:style>
            <a:lnRef idx="1">
              <a:schemeClr val="accent1"/>
            </a:lnRef>
            <a:fillRef idx="0">
              <a:schemeClr val="accent1"/>
            </a:fillRef>
            <a:effectRef idx="0">
              <a:schemeClr val="accent1"/>
            </a:effectRef>
            <a:fontRef idx="minor">
              <a:schemeClr val="tx1"/>
            </a:fontRef>
          </p:style>
        </p:cxnSp>
      </p:grpSp>
      <p:sp>
        <p:nvSpPr>
          <p:cNvPr id="7" name="TextBox 6"/>
          <p:cNvSpPr txBox="1"/>
          <p:nvPr/>
        </p:nvSpPr>
        <p:spPr>
          <a:xfrm>
            <a:off x="6752712" y="1254787"/>
            <a:ext cx="12084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smtClean="0">
                <a:ln>
                  <a:noFill/>
                </a:ln>
                <a:solidFill>
                  <a:srgbClr val="000000"/>
                </a:solidFill>
                <a:effectLst/>
                <a:uLnTx/>
                <a:uFillTx/>
                <a:latin typeface="Arial"/>
                <a:ea typeface="宋体"/>
                <a:cs typeface="+mn-cs"/>
              </a:rPr>
              <a:t>0</a:t>
            </a:r>
            <a:endParaRPr kumimoji="0" lang="zh-CN" altLang="en-US" sz="1400" b="0" i="0" u="none" strike="noStrike" kern="1200" cap="none" spc="0" normalizeH="0" baseline="0" noProof="0" dirty="0">
              <a:ln>
                <a:noFill/>
              </a:ln>
              <a:solidFill>
                <a:srgbClr val="000000"/>
              </a:solidFill>
              <a:effectLst/>
              <a:uLnTx/>
              <a:uFillTx/>
              <a:latin typeface="Arial"/>
              <a:ea typeface="宋体"/>
              <a:cs typeface="+mn-cs"/>
            </a:endParaRPr>
          </a:p>
        </p:txBody>
      </p:sp>
      <p:sp>
        <p:nvSpPr>
          <p:cNvPr id="3" name="文本框 2"/>
          <p:cNvSpPr txBox="1"/>
          <p:nvPr/>
        </p:nvSpPr>
        <p:spPr>
          <a:xfrm>
            <a:off x="706763" y="5833530"/>
            <a:ext cx="3672408" cy="646331"/>
          </a:xfrm>
          <a:prstGeom prst="rect">
            <a:avLst/>
          </a:prstGeom>
          <a:noFill/>
        </p:spPr>
        <p:txBody>
          <a:bodyPr wrap="square" rtlCol="0">
            <a:spAutoFit/>
          </a:bodyPr>
          <a:lstStyle/>
          <a:p>
            <a:r>
              <a:rPr lang="en-US" altLang="zh-CN" dirty="0" smtClean="0">
                <a:solidFill>
                  <a:schemeClr val="bg1"/>
                </a:solidFill>
              </a:rPr>
              <a:t>van </a:t>
            </a:r>
            <a:r>
              <a:rPr lang="en-US" altLang="zh-CN" dirty="0" err="1" smtClean="0">
                <a:solidFill>
                  <a:schemeClr val="bg1"/>
                </a:solidFill>
              </a:rPr>
              <a:t>Vleck</a:t>
            </a:r>
            <a:r>
              <a:rPr lang="en-US" altLang="zh-CN" dirty="0" smtClean="0">
                <a:solidFill>
                  <a:schemeClr val="bg1"/>
                </a:solidFill>
              </a:rPr>
              <a:t> mechanism?……</a:t>
            </a:r>
          </a:p>
          <a:p>
            <a:r>
              <a:rPr lang="en-US" altLang="zh-CN" dirty="0" smtClean="0">
                <a:solidFill>
                  <a:schemeClr val="bg1"/>
                </a:solidFill>
              </a:rPr>
              <a:t>J. Y. Zhu: different explanation</a:t>
            </a:r>
            <a:endParaRPr lang="zh-CN" altLang="en-US" dirty="0">
              <a:solidFill>
                <a:schemeClr val="bg1"/>
              </a:solidFill>
            </a:endParaRPr>
          </a:p>
        </p:txBody>
      </p:sp>
    </p:spTree>
    <p:extLst>
      <p:ext uri="{BB962C8B-B14F-4D97-AF65-F5344CB8AC3E}">
        <p14:creationId xmlns:p14="http://schemas.microsoft.com/office/powerpoint/2010/main" val="1509862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098" name="标题 1"/>
          <p:cNvSpPr txBox="1">
            <a:spLocks/>
          </p:cNvSpPr>
          <p:nvPr/>
        </p:nvSpPr>
        <p:spPr bwMode="auto">
          <a:xfrm>
            <a:off x="-12210" y="332656"/>
            <a:ext cx="9217024" cy="74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a:defRPr sz="2000">
                <a:solidFill>
                  <a:schemeClr val="tx1"/>
                </a:solidFill>
                <a:latin typeface="Arial" pitchFamily="34" charset="0"/>
                <a:ea typeface="宋体" pitchFamily="2" charset="-122"/>
              </a:defRPr>
            </a:lvl6pPr>
            <a:lvl7pPr>
              <a:defRPr sz="2000">
                <a:solidFill>
                  <a:schemeClr val="tx1"/>
                </a:solidFill>
                <a:latin typeface="Arial" pitchFamily="34" charset="0"/>
                <a:ea typeface="宋体" pitchFamily="2" charset="-122"/>
              </a:defRPr>
            </a:lvl7pPr>
            <a:lvl8pPr>
              <a:defRPr sz="2000">
                <a:solidFill>
                  <a:schemeClr val="tx1"/>
                </a:solidFill>
                <a:latin typeface="Arial" pitchFamily="34" charset="0"/>
                <a:ea typeface="宋体" pitchFamily="2" charset="-122"/>
              </a:defRPr>
            </a:lvl8pPr>
            <a:lvl9pPr>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3200" b="1" i="0" u="none" strike="noStrike" kern="1200" cap="none" spc="0" normalizeH="0" baseline="0" noProof="0" dirty="0" smtClean="0">
                <a:ln>
                  <a:noFill/>
                </a:ln>
                <a:solidFill>
                  <a:srgbClr val="00FFFF"/>
                </a:solidFill>
                <a:effectLst/>
                <a:uLnTx/>
                <a:uFillTx/>
                <a:latin typeface="Calibri" pitchFamily="34" charset="0"/>
                <a:ea typeface="宋体" pitchFamily="2" charset="-122"/>
                <a:cs typeface="Tahoma" pitchFamily="34" charset="0"/>
              </a:rPr>
              <a:t>Quantum Anomalous Hall Effect in </a:t>
            </a:r>
            <a:r>
              <a:rPr kumimoji="0" lang="en-US" altLang="zh-CN" sz="2800" b="1" i="0" u="none" strike="noStrike" kern="1200" cap="none" spc="0" normalizeH="0" baseline="0" noProof="0" dirty="0">
                <a:ln>
                  <a:noFill/>
                </a:ln>
                <a:solidFill>
                  <a:srgbClr val="00FFFF"/>
                </a:solidFill>
                <a:effectLst/>
                <a:uLnTx/>
                <a:uFillTx/>
                <a:latin typeface="Calibri" pitchFamily="34" charset="0"/>
                <a:ea typeface="宋体" pitchFamily="2" charset="-122"/>
                <a:cs typeface="+mn-cs"/>
              </a:rPr>
              <a:t>Cr</a:t>
            </a:r>
            <a:r>
              <a:rPr kumimoji="0" lang="en-US" altLang="zh-CN" sz="2800" b="1" i="0" u="none" strike="noStrike" kern="1200" cap="none" spc="0" normalizeH="0" baseline="-25000" noProof="0" dirty="0">
                <a:ln>
                  <a:noFill/>
                </a:ln>
                <a:solidFill>
                  <a:srgbClr val="00FFFF"/>
                </a:solidFill>
                <a:effectLst/>
                <a:uLnTx/>
                <a:uFillTx/>
                <a:latin typeface="Calibri" pitchFamily="34" charset="0"/>
                <a:ea typeface="宋体" pitchFamily="2" charset="-122"/>
                <a:cs typeface="+mn-cs"/>
              </a:rPr>
              <a:t>0.15</a:t>
            </a:r>
            <a:r>
              <a:rPr kumimoji="0" lang="en-US" altLang="zh-CN" sz="2800" b="1" i="0" u="none" strike="noStrike" kern="1200" cap="none" spc="0" normalizeH="0" baseline="0" noProof="0" dirty="0">
                <a:ln>
                  <a:noFill/>
                </a:ln>
                <a:solidFill>
                  <a:srgbClr val="00FFFF"/>
                </a:solidFill>
                <a:effectLst/>
                <a:uLnTx/>
                <a:uFillTx/>
                <a:latin typeface="Calibri" pitchFamily="34" charset="0"/>
                <a:ea typeface="宋体" pitchFamily="2" charset="-122"/>
                <a:cs typeface="+mn-cs"/>
              </a:rPr>
              <a:t>(Bi</a:t>
            </a:r>
            <a:r>
              <a:rPr kumimoji="0" lang="en-US" altLang="zh-CN" sz="2800" b="1" i="0" u="none" strike="noStrike" kern="1200" cap="none" spc="0" normalizeH="0" baseline="-25000" noProof="0" dirty="0">
                <a:ln>
                  <a:noFill/>
                </a:ln>
                <a:solidFill>
                  <a:srgbClr val="00FFFF"/>
                </a:solidFill>
                <a:effectLst/>
                <a:uLnTx/>
                <a:uFillTx/>
                <a:latin typeface="Calibri" pitchFamily="34" charset="0"/>
                <a:ea typeface="宋体" pitchFamily="2" charset="-122"/>
                <a:cs typeface="+mn-cs"/>
              </a:rPr>
              <a:t>0.1</a:t>
            </a:r>
            <a:r>
              <a:rPr kumimoji="0" lang="en-US" altLang="zh-CN" sz="2800" b="1" i="0" u="none" strike="noStrike" kern="1200" cap="none" spc="0" normalizeH="0" baseline="0" noProof="0" dirty="0">
                <a:ln>
                  <a:noFill/>
                </a:ln>
                <a:solidFill>
                  <a:srgbClr val="00FFFF"/>
                </a:solidFill>
                <a:effectLst/>
                <a:uLnTx/>
                <a:uFillTx/>
                <a:latin typeface="Calibri" pitchFamily="34" charset="0"/>
                <a:ea typeface="宋体" pitchFamily="2" charset="-122"/>
                <a:cs typeface="+mn-cs"/>
              </a:rPr>
              <a:t>Sb</a:t>
            </a:r>
            <a:r>
              <a:rPr kumimoji="0" lang="en-US" altLang="zh-CN" sz="2800" b="1" i="0" u="none" strike="noStrike" kern="1200" cap="none" spc="0" normalizeH="0" baseline="-25000" noProof="0" dirty="0">
                <a:ln>
                  <a:noFill/>
                </a:ln>
                <a:solidFill>
                  <a:srgbClr val="00FFFF"/>
                </a:solidFill>
                <a:effectLst/>
                <a:uLnTx/>
                <a:uFillTx/>
                <a:latin typeface="Calibri" pitchFamily="34" charset="0"/>
                <a:ea typeface="宋体" pitchFamily="2" charset="-122"/>
                <a:cs typeface="+mn-cs"/>
              </a:rPr>
              <a:t>0.9</a:t>
            </a:r>
            <a:r>
              <a:rPr kumimoji="0" lang="en-US" altLang="zh-CN" sz="2800" b="1" i="0" u="none" strike="noStrike" kern="1200" cap="none" spc="0" normalizeH="0" baseline="0" noProof="0" dirty="0">
                <a:ln>
                  <a:noFill/>
                </a:ln>
                <a:solidFill>
                  <a:srgbClr val="00FFFF"/>
                </a:solidFill>
                <a:effectLst/>
                <a:uLnTx/>
                <a:uFillTx/>
                <a:latin typeface="Calibri" pitchFamily="34" charset="0"/>
                <a:ea typeface="宋体" pitchFamily="2" charset="-122"/>
                <a:cs typeface="+mn-cs"/>
              </a:rPr>
              <a:t>)</a:t>
            </a:r>
            <a:r>
              <a:rPr kumimoji="0" lang="en-US" altLang="zh-CN" sz="2800" b="1" i="0" u="none" strike="noStrike" kern="1200" cap="none" spc="0" normalizeH="0" baseline="-25000" noProof="0" dirty="0">
                <a:ln>
                  <a:noFill/>
                </a:ln>
                <a:solidFill>
                  <a:srgbClr val="00FFFF"/>
                </a:solidFill>
                <a:effectLst/>
                <a:uLnTx/>
                <a:uFillTx/>
                <a:latin typeface="Calibri" pitchFamily="34" charset="0"/>
                <a:ea typeface="宋体" pitchFamily="2" charset="-122"/>
                <a:cs typeface="+mn-cs"/>
              </a:rPr>
              <a:t>1.85</a:t>
            </a:r>
            <a:r>
              <a:rPr kumimoji="0" lang="en-US" altLang="zh-CN" sz="2800" b="1" i="0" u="none" strike="noStrike" kern="1200" cap="none" spc="0" normalizeH="0" baseline="0" noProof="0" dirty="0">
                <a:ln>
                  <a:noFill/>
                </a:ln>
                <a:solidFill>
                  <a:srgbClr val="00FFFF"/>
                </a:solidFill>
                <a:effectLst/>
                <a:uLnTx/>
                <a:uFillTx/>
                <a:latin typeface="Calibri" pitchFamily="34" charset="0"/>
                <a:ea typeface="宋体" pitchFamily="2" charset="-122"/>
                <a:cs typeface="+mn-cs"/>
              </a:rPr>
              <a:t>Te</a:t>
            </a:r>
            <a:r>
              <a:rPr kumimoji="0" lang="en-US" altLang="zh-CN" sz="2800" b="1" i="0" u="none" strike="noStrike" kern="1200" cap="none" spc="0" normalizeH="0" baseline="-25000" noProof="0" dirty="0">
                <a:ln>
                  <a:noFill/>
                </a:ln>
                <a:solidFill>
                  <a:srgbClr val="00FFFF"/>
                </a:solidFill>
                <a:effectLst/>
                <a:uLnTx/>
                <a:uFillTx/>
                <a:latin typeface="Calibri" pitchFamily="34" charset="0"/>
                <a:ea typeface="宋体" pitchFamily="2" charset="-122"/>
                <a:cs typeface="+mn-cs"/>
              </a:rPr>
              <a:t>3</a:t>
            </a:r>
            <a:endParaRPr kumimoji="0" lang="en-US" altLang="zh-CN" sz="2800" b="1" i="0" u="none" strike="noStrike" kern="1200" cap="none" spc="0" normalizeH="0" baseline="0" noProof="0" dirty="0">
              <a:ln>
                <a:noFill/>
              </a:ln>
              <a:solidFill>
                <a:srgbClr val="00FFFF"/>
              </a:solidFill>
              <a:effectLst/>
              <a:uLnTx/>
              <a:uFillTx/>
              <a:latin typeface="Calibri" pitchFamily="34" charset="0"/>
              <a:ea typeface="宋体"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2800" b="1" i="0" u="none" strike="noStrike" kern="1200" cap="none" spc="0" normalizeH="0" baseline="0" noProof="0" dirty="0">
              <a:ln>
                <a:noFill/>
              </a:ln>
              <a:solidFill>
                <a:srgbClr val="00FFFF"/>
              </a:solidFill>
              <a:effectLst/>
              <a:uLnTx/>
              <a:uFillTx/>
              <a:latin typeface="Arial" pitchFamily="34" charset="0"/>
              <a:ea typeface="黑体" pitchFamily="49" charset="-122"/>
              <a:cs typeface="Tahoma" pitchFamily="34" charset="0"/>
            </a:endParaRPr>
          </a:p>
        </p:txBody>
      </p:sp>
      <p:sp>
        <p:nvSpPr>
          <p:cNvPr id="388099" name="矩形 9"/>
          <p:cNvSpPr>
            <a:spLocks noChangeArrowheads="1"/>
          </p:cNvSpPr>
          <p:nvPr/>
        </p:nvSpPr>
        <p:spPr bwMode="auto">
          <a:xfrm>
            <a:off x="0" y="1293813"/>
            <a:ext cx="9144000" cy="5159375"/>
          </a:xfrm>
          <a:prstGeom prst="rect">
            <a:avLst/>
          </a:prstGeom>
          <a:solidFill>
            <a:schemeClr val="bg1"/>
          </a:solidFill>
          <a:ln w="19050">
            <a:solidFill>
              <a:srgbClr val="FFFFFF"/>
            </a:solidFill>
            <a:round/>
            <a:headEnd type="triangle" w="med" len="med"/>
            <a:tailEnd/>
          </a:ln>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pic>
        <p:nvPicPr>
          <p:cNvPr id="388100" name="Picture 3"/>
          <p:cNvPicPr>
            <a:picLocks noChangeAspect="1" noChangeArrowheads="1"/>
          </p:cNvPicPr>
          <p:nvPr/>
        </p:nvPicPr>
        <p:blipFill>
          <a:blip r:embed="rId3">
            <a:extLst>
              <a:ext uri="{28A0092B-C50C-407E-A947-70E740481C1C}">
                <a14:useLocalDpi xmlns:a14="http://schemas.microsoft.com/office/drawing/2010/main" val="0"/>
              </a:ext>
            </a:extLst>
          </a:blip>
          <a:srcRect r="16443"/>
          <a:stretch>
            <a:fillRect/>
          </a:stretch>
        </p:blipFill>
        <p:spPr bwMode="auto">
          <a:xfrm>
            <a:off x="49213" y="1898650"/>
            <a:ext cx="4146550" cy="374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矩形 12"/>
          <p:cNvSpPr/>
          <p:nvPr/>
        </p:nvSpPr>
        <p:spPr bwMode="auto">
          <a:xfrm>
            <a:off x="1619250" y="5794375"/>
            <a:ext cx="5832475" cy="360363"/>
          </a:xfrm>
          <a:prstGeom prst="rect">
            <a:avLst/>
          </a:prstGeom>
          <a:gradFill flip="none" rotWithShape="1">
            <a:gsLst>
              <a:gs pos="0">
                <a:srgbClr val="CC00CC"/>
              </a:gs>
              <a:gs pos="75000">
                <a:schemeClr val="tx1"/>
              </a:gs>
              <a:gs pos="100000">
                <a:srgbClr val="00B050"/>
              </a:gs>
            </a:gsLst>
            <a:lin ang="10800000" scaled="1"/>
            <a:tileRect/>
          </a:gradFill>
          <a:ln w="19050">
            <a:solidFill>
              <a:srgbClr val="FFFFFF"/>
            </a:solidFill>
            <a:round/>
            <a:headEnd type="triangle" w="med" len="med"/>
            <a:tailEnd type="none" w="med" len="med"/>
          </a:ln>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88102" name="TextBox 14"/>
          <p:cNvSpPr txBox="1">
            <a:spLocks noChangeArrowheads="1"/>
          </p:cNvSpPr>
          <p:nvPr/>
        </p:nvSpPr>
        <p:spPr bwMode="auto">
          <a:xfrm>
            <a:off x="1131888" y="6324600"/>
            <a:ext cx="10080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a:defRPr sz="2000">
                <a:solidFill>
                  <a:schemeClr val="tx1"/>
                </a:solidFill>
                <a:latin typeface="Arial" pitchFamily="34" charset="0"/>
                <a:ea typeface="宋体" pitchFamily="2" charset="-122"/>
              </a:defRPr>
            </a:lvl6pPr>
            <a:lvl7pPr>
              <a:defRPr sz="2000">
                <a:solidFill>
                  <a:schemeClr val="tx1"/>
                </a:solidFill>
                <a:latin typeface="Arial" pitchFamily="34" charset="0"/>
                <a:ea typeface="宋体" pitchFamily="2" charset="-122"/>
              </a:defRPr>
            </a:lvl7pPr>
            <a:lvl8pPr>
              <a:defRPr sz="2000">
                <a:solidFill>
                  <a:schemeClr val="tx1"/>
                </a:solidFill>
                <a:latin typeface="Arial" pitchFamily="34" charset="0"/>
                <a:ea typeface="宋体" pitchFamily="2" charset="-122"/>
              </a:defRPr>
            </a:lvl8pPr>
            <a:lvl9pPr>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2400" b="1" i="0" u="none" strike="noStrike" kern="1200" cap="none" spc="0" normalizeH="0" baseline="0" noProof="0">
                <a:ln>
                  <a:noFill/>
                </a:ln>
                <a:solidFill>
                  <a:srgbClr val="000000"/>
                </a:solidFill>
                <a:effectLst/>
                <a:uLnTx/>
                <a:uFillTx/>
                <a:latin typeface="Arial" pitchFamily="34" charset="0"/>
                <a:ea typeface="宋体" pitchFamily="2" charset="-122"/>
                <a:cs typeface="+mn-cs"/>
              </a:rPr>
              <a:t>-55 V</a:t>
            </a:r>
            <a:endParaRPr kumimoji="0" lang="zh-CN" altLang="en-US" sz="2400" b="1"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388103" name="TextBox 15"/>
          <p:cNvSpPr txBox="1">
            <a:spLocks noChangeArrowheads="1"/>
          </p:cNvSpPr>
          <p:nvPr/>
        </p:nvSpPr>
        <p:spPr bwMode="auto">
          <a:xfrm>
            <a:off x="6964363" y="6324600"/>
            <a:ext cx="10080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a:defRPr sz="2000">
                <a:solidFill>
                  <a:schemeClr val="tx1"/>
                </a:solidFill>
                <a:latin typeface="Arial" pitchFamily="34" charset="0"/>
                <a:ea typeface="宋体" pitchFamily="2" charset="-122"/>
              </a:defRPr>
            </a:lvl6pPr>
            <a:lvl7pPr>
              <a:defRPr sz="2000">
                <a:solidFill>
                  <a:schemeClr val="tx1"/>
                </a:solidFill>
                <a:latin typeface="Arial" pitchFamily="34" charset="0"/>
                <a:ea typeface="宋体" pitchFamily="2" charset="-122"/>
              </a:defRPr>
            </a:lvl7pPr>
            <a:lvl8pPr>
              <a:defRPr sz="2000">
                <a:solidFill>
                  <a:schemeClr val="tx1"/>
                </a:solidFill>
                <a:latin typeface="Arial" pitchFamily="34" charset="0"/>
                <a:ea typeface="宋体" pitchFamily="2" charset="-122"/>
              </a:defRPr>
            </a:lvl8pPr>
            <a:lvl9pPr>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2400" b="1" i="0" u="none" strike="noStrike" kern="1200" cap="none" spc="0" normalizeH="0" baseline="0" noProof="0">
                <a:ln>
                  <a:noFill/>
                </a:ln>
                <a:solidFill>
                  <a:srgbClr val="000000"/>
                </a:solidFill>
                <a:effectLst/>
                <a:uLnTx/>
                <a:uFillTx/>
                <a:latin typeface="Arial" pitchFamily="34" charset="0"/>
                <a:ea typeface="宋体" pitchFamily="2" charset="-122"/>
                <a:cs typeface="+mn-cs"/>
              </a:rPr>
              <a:t>220 V</a:t>
            </a:r>
            <a:endParaRPr kumimoji="0" lang="zh-CN" altLang="en-US" sz="2400" b="1"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388104" name="TextBox 16"/>
          <p:cNvSpPr txBox="1">
            <a:spLocks noChangeArrowheads="1"/>
          </p:cNvSpPr>
          <p:nvPr/>
        </p:nvSpPr>
        <p:spPr bwMode="auto">
          <a:xfrm>
            <a:off x="2627313" y="6324600"/>
            <a:ext cx="10080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a:defRPr sz="2000">
                <a:solidFill>
                  <a:schemeClr val="tx1"/>
                </a:solidFill>
                <a:latin typeface="Arial" pitchFamily="34" charset="0"/>
                <a:ea typeface="宋体" pitchFamily="2" charset="-122"/>
              </a:defRPr>
            </a:lvl6pPr>
            <a:lvl7pPr>
              <a:defRPr sz="2000">
                <a:solidFill>
                  <a:schemeClr val="tx1"/>
                </a:solidFill>
                <a:latin typeface="Arial" pitchFamily="34" charset="0"/>
                <a:ea typeface="宋体" pitchFamily="2" charset="-122"/>
              </a:defRPr>
            </a:lvl7pPr>
            <a:lvl8pPr>
              <a:defRPr sz="2000">
                <a:solidFill>
                  <a:schemeClr val="tx1"/>
                </a:solidFill>
                <a:latin typeface="Arial" pitchFamily="34" charset="0"/>
                <a:ea typeface="宋体" pitchFamily="2" charset="-122"/>
              </a:defRPr>
            </a:lvl8pPr>
            <a:lvl9pPr>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2400" b="1" i="0" u="none" strike="noStrike" kern="1200" cap="none" spc="0" normalizeH="0" baseline="0" noProof="0">
                <a:ln>
                  <a:noFill/>
                </a:ln>
                <a:solidFill>
                  <a:srgbClr val="000000"/>
                </a:solidFill>
                <a:effectLst/>
                <a:uLnTx/>
                <a:uFillTx/>
                <a:latin typeface="Arial" pitchFamily="34" charset="0"/>
                <a:ea typeface="宋体" pitchFamily="2" charset="-122"/>
                <a:cs typeface="+mn-cs"/>
              </a:rPr>
              <a:t>0 V</a:t>
            </a:r>
            <a:endParaRPr kumimoji="0" lang="zh-CN" altLang="en-US" sz="2400" b="1"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388105" name="矩形 9"/>
          <p:cNvSpPr>
            <a:spLocks noChangeArrowheads="1"/>
          </p:cNvSpPr>
          <p:nvPr/>
        </p:nvSpPr>
        <p:spPr bwMode="auto">
          <a:xfrm>
            <a:off x="0" y="5729288"/>
            <a:ext cx="9144000" cy="1371600"/>
          </a:xfrm>
          <a:prstGeom prst="rect">
            <a:avLst/>
          </a:prstGeom>
          <a:solidFill>
            <a:schemeClr val="bg1"/>
          </a:solidFill>
          <a:ln w="19050">
            <a:solidFill>
              <a:schemeClr val="bg1"/>
            </a:solidFill>
            <a:round/>
            <a:headEnd type="triangle" w="med" len="med"/>
            <a:tailEnd/>
          </a:ln>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88106" name="TextBox 27"/>
          <p:cNvSpPr txBox="1">
            <a:spLocks noChangeArrowheads="1"/>
          </p:cNvSpPr>
          <p:nvPr/>
        </p:nvSpPr>
        <p:spPr bwMode="auto">
          <a:xfrm>
            <a:off x="844550" y="2528888"/>
            <a:ext cx="12557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a:defRPr sz="2000">
                <a:solidFill>
                  <a:schemeClr val="tx1"/>
                </a:solidFill>
                <a:latin typeface="Arial" pitchFamily="34" charset="0"/>
                <a:ea typeface="宋体" pitchFamily="2" charset="-122"/>
              </a:defRPr>
            </a:lvl6pPr>
            <a:lvl7pPr>
              <a:defRPr sz="2000">
                <a:solidFill>
                  <a:schemeClr val="tx1"/>
                </a:solidFill>
                <a:latin typeface="Arial" pitchFamily="34" charset="0"/>
                <a:ea typeface="宋体" pitchFamily="2" charset="-122"/>
              </a:defRPr>
            </a:lvl7pPr>
            <a:lvl8pPr>
              <a:defRPr sz="2000">
                <a:solidFill>
                  <a:schemeClr val="tx1"/>
                </a:solidFill>
                <a:latin typeface="Arial" pitchFamily="34" charset="0"/>
                <a:ea typeface="宋体" pitchFamily="2" charset="-122"/>
              </a:defRPr>
            </a:lvl8pPr>
            <a:lvl9pPr>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400" b="1" i="0" u="none" strike="noStrike" kern="1200" cap="none" spc="0" normalizeH="0" baseline="0" noProof="0">
                <a:ln>
                  <a:noFill/>
                </a:ln>
                <a:solidFill>
                  <a:srgbClr val="FF0000"/>
                </a:solidFill>
                <a:effectLst/>
                <a:uLnTx/>
                <a:uFillTx/>
                <a:latin typeface="Arial" pitchFamily="34" charset="0"/>
                <a:ea typeface="宋体" pitchFamily="2" charset="-122"/>
                <a:cs typeface="+mn-cs"/>
              </a:rPr>
              <a:t>30 mK</a:t>
            </a:r>
            <a:endParaRPr kumimoji="0" lang="zh-CN" altLang="en-US" sz="2400" b="1" i="0" u="none" strike="noStrike" kern="1200" cap="none" spc="0" normalizeH="0" baseline="0" noProof="0">
              <a:ln>
                <a:noFill/>
              </a:ln>
              <a:solidFill>
                <a:srgbClr val="FF0000"/>
              </a:solidFill>
              <a:effectLst/>
              <a:uLnTx/>
              <a:uFillTx/>
              <a:latin typeface="Arial" pitchFamily="34" charset="0"/>
              <a:ea typeface="宋体" pitchFamily="2" charset="-122"/>
              <a:cs typeface="+mn-cs"/>
            </a:endParaRPr>
          </a:p>
        </p:txBody>
      </p:sp>
      <p:sp>
        <p:nvSpPr>
          <p:cNvPr id="388107" name="矩形 40"/>
          <p:cNvSpPr>
            <a:spLocks noChangeArrowheads="1"/>
          </p:cNvSpPr>
          <p:nvPr/>
        </p:nvSpPr>
        <p:spPr bwMode="auto">
          <a:xfrm>
            <a:off x="0" y="1654175"/>
            <a:ext cx="9144000" cy="331788"/>
          </a:xfrm>
          <a:prstGeom prst="rect">
            <a:avLst/>
          </a:prstGeom>
          <a:solidFill>
            <a:schemeClr val="bg1"/>
          </a:solidFill>
          <a:ln w="19050">
            <a:solidFill>
              <a:schemeClr val="bg1"/>
            </a:solidFill>
            <a:round/>
            <a:headEnd type="triangle" w="med" len="med"/>
            <a:tailEnd/>
          </a:ln>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88108" name="TextBox 42"/>
          <p:cNvSpPr txBox="1">
            <a:spLocks noChangeArrowheads="1"/>
          </p:cNvSpPr>
          <p:nvPr/>
        </p:nvSpPr>
        <p:spPr bwMode="auto">
          <a:xfrm>
            <a:off x="1571625" y="1604963"/>
            <a:ext cx="21431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a:defRPr sz="2000">
                <a:solidFill>
                  <a:schemeClr val="tx1"/>
                </a:solidFill>
                <a:latin typeface="Arial" pitchFamily="34" charset="0"/>
                <a:ea typeface="宋体" pitchFamily="2" charset="-122"/>
              </a:defRPr>
            </a:lvl6pPr>
            <a:lvl7pPr>
              <a:defRPr sz="2000">
                <a:solidFill>
                  <a:schemeClr val="tx1"/>
                </a:solidFill>
                <a:latin typeface="Arial" pitchFamily="34" charset="0"/>
                <a:ea typeface="宋体" pitchFamily="2" charset="-122"/>
              </a:defRPr>
            </a:lvl7pPr>
            <a:lvl8pPr>
              <a:defRPr sz="2000">
                <a:solidFill>
                  <a:schemeClr val="tx1"/>
                </a:solidFill>
                <a:latin typeface="Arial" pitchFamily="34" charset="0"/>
                <a:ea typeface="宋体" pitchFamily="2" charset="-122"/>
              </a:defRPr>
            </a:lvl8pPr>
            <a:lvl9pPr>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400" b="1" i="0" u="none" strike="noStrike" kern="1200" cap="none" spc="0" normalizeH="0" baseline="0" noProof="0">
                <a:ln>
                  <a:noFill/>
                </a:ln>
                <a:solidFill>
                  <a:srgbClr val="0000FF"/>
                </a:solidFill>
                <a:effectLst/>
                <a:uLnTx/>
                <a:uFillTx/>
                <a:latin typeface="Arial" pitchFamily="34" charset="0"/>
                <a:ea typeface="黑体" pitchFamily="49" charset="-122"/>
                <a:cs typeface="+mn-cs"/>
              </a:rPr>
              <a:t>experiment</a:t>
            </a:r>
            <a:endParaRPr kumimoji="0" lang="zh-CN" altLang="en-US" sz="2400" b="1" i="0" u="none" strike="noStrike" kern="1200" cap="none" spc="0" normalizeH="0" baseline="0" noProof="0">
              <a:ln>
                <a:noFill/>
              </a:ln>
              <a:solidFill>
                <a:srgbClr val="0000FF"/>
              </a:solidFill>
              <a:effectLst/>
              <a:uLnTx/>
              <a:uFillTx/>
              <a:latin typeface="Arial" pitchFamily="34" charset="0"/>
              <a:ea typeface="黑体" pitchFamily="49" charset="-122"/>
              <a:cs typeface="+mn-cs"/>
            </a:endParaRPr>
          </a:p>
        </p:txBody>
      </p:sp>
      <p:cxnSp>
        <p:nvCxnSpPr>
          <p:cNvPr id="49" name="直接连接符 48"/>
          <p:cNvCxnSpPr/>
          <p:nvPr/>
        </p:nvCxnSpPr>
        <p:spPr>
          <a:xfrm rot="5400000" flipH="1" flipV="1">
            <a:off x="977106" y="3547269"/>
            <a:ext cx="293052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88110" name="矩形 36"/>
          <p:cNvSpPr>
            <a:spLocks noChangeArrowheads="1"/>
          </p:cNvSpPr>
          <p:nvPr/>
        </p:nvSpPr>
        <p:spPr bwMode="auto">
          <a:xfrm>
            <a:off x="0" y="5805488"/>
            <a:ext cx="9144000" cy="1295400"/>
          </a:xfrm>
          <a:prstGeom prst="rect">
            <a:avLst/>
          </a:prstGeom>
          <a:solidFill>
            <a:schemeClr val="tx1"/>
          </a:solidFill>
          <a:ln w="19050">
            <a:solidFill>
              <a:schemeClr val="tx1"/>
            </a:solidFill>
            <a:round/>
            <a:headEnd type="triangle" w="med" len="med"/>
            <a:tailEnd/>
          </a:ln>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88111" name="矩形 52"/>
          <p:cNvSpPr>
            <a:spLocks noChangeArrowheads="1"/>
          </p:cNvSpPr>
          <p:nvPr/>
        </p:nvSpPr>
        <p:spPr bwMode="auto">
          <a:xfrm>
            <a:off x="1806575" y="5832475"/>
            <a:ext cx="6653213"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Char char="Ø"/>
              <a:tabLst/>
              <a:defRPr/>
            </a:pPr>
            <a:r>
              <a:rPr kumimoji="0" lang="en-US" altLang="zh-CN" sz="2000" b="1" i="0" u="none" strike="noStrike" kern="1200" cap="none" spc="0" normalizeH="0" baseline="0" noProof="0">
                <a:ln>
                  <a:noFill/>
                </a:ln>
                <a:solidFill>
                  <a:srgbClr val="FFFFFF"/>
                </a:solidFill>
                <a:effectLst/>
                <a:uLnTx/>
                <a:uFillTx/>
                <a:latin typeface="Calibri" pitchFamily="34" charset="0"/>
                <a:ea typeface="宋体"/>
                <a:cs typeface="+mn-cs"/>
              </a:rPr>
              <a:t>  20 samples at </a:t>
            </a:r>
            <a:r>
              <a:rPr kumimoji="0" lang="en-US" altLang="zh-CN" sz="2000" b="1" i="1" u="none" strike="noStrike" kern="1200" cap="none" spc="0" normalizeH="0" baseline="0" noProof="0">
                <a:ln>
                  <a:noFill/>
                </a:ln>
                <a:solidFill>
                  <a:srgbClr val="FFFFFF"/>
                </a:solidFill>
                <a:effectLst/>
                <a:uLnTx/>
                <a:uFillTx/>
                <a:latin typeface="Calibri" pitchFamily="34" charset="0"/>
                <a:ea typeface="宋体"/>
                <a:cs typeface="+mn-cs"/>
              </a:rPr>
              <a:t>T</a:t>
            </a:r>
            <a:r>
              <a:rPr kumimoji="0" lang="en-US" altLang="zh-CN" sz="2000" b="1" i="0" u="none" strike="noStrike" kern="1200" cap="none" spc="0" normalizeH="0" baseline="0" noProof="0">
                <a:ln>
                  <a:noFill/>
                </a:ln>
                <a:solidFill>
                  <a:srgbClr val="FFFFFF"/>
                </a:solidFill>
                <a:effectLst/>
                <a:uLnTx/>
                <a:uFillTx/>
                <a:latin typeface="Calibri" pitchFamily="34" charset="0"/>
                <a:ea typeface="宋体"/>
                <a:cs typeface="+mn-cs"/>
              </a:rPr>
              <a:t> = 1.5 K</a:t>
            </a:r>
          </a:p>
          <a:p>
            <a:pPr marL="0" marR="0" lvl="0" indent="0" algn="l" defTabSz="914400" rtl="0" eaLnBrk="1" fontAlgn="base" latinLnBrk="0" hangingPunct="1">
              <a:lnSpc>
                <a:spcPct val="100000"/>
              </a:lnSpc>
              <a:spcBef>
                <a:spcPct val="0"/>
              </a:spcBef>
              <a:spcAft>
                <a:spcPct val="0"/>
              </a:spcAft>
              <a:buClrTx/>
              <a:buSzTx/>
              <a:buFont typeface="Wingdings" pitchFamily="2" charset="2"/>
              <a:buChar char="Ø"/>
              <a:tabLst/>
              <a:defRPr/>
            </a:pPr>
            <a:r>
              <a:rPr kumimoji="0" lang="en-US" altLang="zh-CN" sz="2000" b="1" i="0" u="none" strike="noStrike" kern="1200" cap="none" spc="0" normalizeH="0" baseline="0" noProof="0">
                <a:ln>
                  <a:noFill/>
                </a:ln>
                <a:solidFill>
                  <a:srgbClr val="FFFFFF"/>
                </a:solidFill>
                <a:effectLst/>
                <a:uLnTx/>
                <a:uFillTx/>
                <a:latin typeface="Calibri" pitchFamily="34" charset="0"/>
                <a:ea typeface="宋体"/>
                <a:cs typeface="+mn-cs"/>
              </a:rPr>
              <a:t>  6 samples at </a:t>
            </a:r>
            <a:r>
              <a:rPr kumimoji="0" lang="en-US" altLang="zh-CN" sz="2000" b="1" i="1" u="none" strike="noStrike" kern="1200" cap="none" spc="0" normalizeH="0" baseline="0" noProof="0">
                <a:ln>
                  <a:noFill/>
                </a:ln>
                <a:solidFill>
                  <a:srgbClr val="FFFFFF"/>
                </a:solidFill>
                <a:effectLst/>
                <a:uLnTx/>
                <a:uFillTx/>
                <a:latin typeface="Calibri" pitchFamily="34" charset="0"/>
                <a:ea typeface="宋体"/>
                <a:cs typeface="+mn-cs"/>
              </a:rPr>
              <a:t>T</a:t>
            </a:r>
            <a:r>
              <a:rPr kumimoji="0" lang="en-US" altLang="zh-CN" sz="2000" b="1" i="0" u="none" strike="noStrike" kern="1200" cap="none" spc="0" normalizeH="0" baseline="0" noProof="0">
                <a:ln>
                  <a:noFill/>
                </a:ln>
                <a:solidFill>
                  <a:srgbClr val="FFFFFF"/>
                </a:solidFill>
                <a:effectLst/>
                <a:uLnTx/>
                <a:uFillTx/>
                <a:latin typeface="Calibri" pitchFamily="34" charset="0"/>
                <a:ea typeface="宋体"/>
                <a:cs typeface="+mn-cs"/>
              </a:rPr>
              <a:t> = 90 mK (zero-field </a:t>
            </a:r>
            <a:r>
              <a:rPr kumimoji="0" lang="en-US" altLang="zh-CN" sz="2000" b="1" i="1" u="none" strike="noStrike" kern="1200" cap="none" spc="0" normalizeH="0" baseline="0" noProof="0">
                <a:ln>
                  <a:noFill/>
                </a:ln>
                <a:solidFill>
                  <a:srgbClr val="FFFFFF"/>
                </a:solidFill>
                <a:effectLst/>
                <a:uLnTx/>
                <a:uFillTx/>
                <a:latin typeface="Calibri" pitchFamily="34" charset="0"/>
                <a:ea typeface="宋体"/>
                <a:cs typeface="+mn-cs"/>
                <a:sym typeface="Symbol" pitchFamily="18" charset="2"/>
              </a:rPr>
              <a:t></a:t>
            </a:r>
            <a:r>
              <a:rPr kumimoji="0" lang="en-US" altLang="zh-CN" sz="2000" b="1" i="0" u="none" strike="noStrike" kern="1200" cap="none" spc="0" normalizeH="0" baseline="0" noProof="0">
                <a:ln>
                  <a:noFill/>
                </a:ln>
                <a:solidFill>
                  <a:srgbClr val="FFFFFF"/>
                </a:solidFill>
                <a:effectLst/>
                <a:uLnTx/>
                <a:uFillTx/>
                <a:latin typeface="Calibri" pitchFamily="34" charset="0"/>
                <a:ea typeface="宋体"/>
                <a:cs typeface="+mn-cs"/>
                <a:sym typeface="Symbol" pitchFamily="18" charset="2"/>
              </a:rPr>
              <a:t> =</a:t>
            </a:r>
            <a:r>
              <a:rPr kumimoji="0" lang="en-US" altLang="zh-CN" sz="2000" b="1" i="0" u="none" strike="noStrike" kern="1200" cap="none" spc="0" normalizeH="0" baseline="0" noProof="0">
                <a:ln>
                  <a:noFill/>
                </a:ln>
                <a:solidFill>
                  <a:srgbClr val="FFFFFF"/>
                </a:solidFill>
                <a:effectLst/>
                <a:uLnTx/>
                <a:uFillTx/>
                <a:latin typeface="Calibri" pitchFamily="34" charset="0"/>
                <a:ea typeface="宋体"/>
                <a:cs typeface="+mn-cs"/>
              </a:rPr>
              <a:t> 0.87 to 0.98 </a:t>
            </a:r>
            <a:r>
              <a:rPr kumimoji="0" lang="en-US" altLang="zh-CN" sz="2000" b="1" i="1" u="none" strike="noStrike" kern="1200" cap="none" spc="0" normalizeH="0" baseline="0" noProof="0">
                <a:ln>
                  <a:noFill/>
                </a:ln>
                <a:solidFill>
                  <a:srgbClr val="FFFFFF"/>
                </a:solidFill>
                <a:effectLst/>
                <a:uLnTx/>
                <a:uFillTx/>
                <a:latin typeface="Calibri" pitchFamily="34" charset="0"/>
                <a:ea typeface="宋体"/>
                <a:cs typeface="+mn-cs"/>
              </a:rPr>
              <a:t>h/e</a:t>
            </a:r>
            <a:r>
              <a:rPr kumimoji="0" lang="en-US" altLang="zh-CN" sz="2000" b="1" i="0" u="none" strike="noStrike" kern="1200" cap="none" spc="0" normalizeH="0" baseline="30000" noProof="0">
                <a:ln>
                  <a:noFill/>
                </a:ln>
                <a:solidFill>
                  <a:srgbClr val="FFFFFF"/>
                </a:solidFill>
                <a:effectLst/>
                <a:uLnTx/>
                <a:uFillTx/>
                <a:latin typeface="Calibri" pitchFamily="34" charset="0"/>
                <a:ea typeface="宋体"/>
                <a:cs typeface="+mn-cs"/>
              </a:rPr>
              <a:t>2</a:t>
            </a:r>
            <a:r>
              <a:rPr kumimoji="0" lang="en-US" altLang="zh-CN" sz="2000" b="1" i="0" u="none" strike="noStrike" kern="1200" cap="none" spc="0" normalizeH="0" baseline="0" noProof="0">
                <a:ln>
                  <a:noFill/>
                </a:ln>
                <a:solidFill>
                  <a:srgbClr val="FFFFFF"/>
                </a:solidFill>
                <a:effectLst/>
                <a:uLnTx/>
                <a:uFillTx/>
                <a:latin typeface="Calibri" pitchFamily="34" charset="0"/>
                <a:ea typeface="宋体"/>
                <a:cs typeface="+mn-cs"/>
              </a:rPr>
              <a:t>) </a:t>
            </a:r>
          </a:p>
          <a:p>
            <a:pPr marL="0" marR="0" lvl="0" indent="0" algn="l" defTabSz="914400" rtl="0" eaLnBrk="1" fontAlgn="base" latinLnBrk="0" hangingPunct="1">
              <a:lnSpc>
                <a:spcPct val="100000"/>
              </a:lnSpc>
              <a:spcBef>
                <a:spcPct val="0"/>
              </a:spcBef>
              <a:spcAft>
                <a:spcPct val="0"/>
              </a:spcAft>
              <a:buClrTx/>
              <a:buSzTx/>
              <a:buFont typeface="Wingdings" pitchFamily="2" charset="2"/>
              <a:buChar char="Ø"/>
              <a:tabLst/>
              <a:defRPr/>
            </a:pPr>
            <a:r>
              <a:rPr kumimoji="0" lang="en-US" altLang="zh-CN" sz="2000" b="1" i="0" u="none" strike="noStrike" kern="1200" cap="none" spc="0" normalizeH="0" baseline="0" noProof="0">
                <a:ln>
                  <a:noFill/>
                </a:ln>
                <a:solidFill>
                  <a:srgbClr val="FFFFFF"/>
                </a:solidFill>
                <a:effectLst/>
                <a:uLnTx/>
                <a:uFillTx/>
                <a:latin typeface="Calibri" pitchFamily="34" charset="0"/>
                <a:ea typeface="宋体"/>
                <a:cs typeface="+mn-cs"/>
              </a:rPr>
              <a:t>  2 samples at </a:t>
            </a:r>
            <a:r>
              <a:rPr kumimoji="0" lang="en-US" altLang="zh-CN" sz="2000" b="1" i="1" u="none" strike="noStrike" kern="1200" cap="none" spc="0" normalizeH="0" baseline="0" noProof="0">
                <a:ln>
                  <a:noFill/>
                </a:ln>
                <a:solidFill>
                  <a:srgbClr val="FFFFFF"/>
                </a:solidFill>
                <a:effectLst/>
                <a:uLnTx/>
                <a:uFillTx/>
                <a:latin typeface="Calibri" pitchFamily="34" charset="0"/>
                <a:ea typeface="宋体"/>
                <a:cs typeface="+mn-cs"/>
              </a:rPr>
              <a:t>T</a:t>
            </a:r>
            <a:r>
              <a:rPr kumimoji="0" lang="en-US" altLang="zh-CN" sz="2000" b="1" i="0" u="none" strike="noStrike" kern="1200" cap="none" spc="0" normalizeH="0" baseline="0" noProof="0">
                <a:ln>
                  <a:noFill/>
                </a:ln>
                <a:solidFill>
                  <a:srgbClr val="FFFFFF"/>
                </a:solidFill>
                <a:effectLst/>
                <a:uLnTx/>
                <a:uFillTx/>
                <a:latin typeface="Calibri" pitchFamily="34" charset="0"/>
                <a:ea typeface="宋体"/>
                <a:cs typeface="+mn-cs"/>
              </a:rPr>
              <a:t> = 30 mK (full quantization at </a:t>
            </a:r>
            <a:r>
              <a:rPr kumimoji="0" lang="en-US" altLang="zh-CN" sz="2000" b="1" i="1" u="none" strike="noStrike" kern="1200" cap="none" spc="0" normalizeH="0" baseline="0" noProof="0">
                <a:ln>
                  <a:noFill/>
                </a:ln>
                <a:solidFill>
                  <a:srgbClr val="FFFFFF"/>
                </a:solidFill>
                <a:effectLst/>
                <a:uLnTx/>
                <a:uFillTx/>
                <a:latin typeface="Calibri" pitchFamily="34" charset="0"/>
                <a:ea typeface="宋体"/>
                <a:cs typeface="+mn-cs"/>
              </a:rPr>
              <a:t>h/e</a:t>
            </a:r>
            <a:r>
              <a:rPr kumimoji="0" lang="en-US" altLang="zh-CN" sz="2000" b="1" i="0" u="none" strike="noStrike" kern="1200" cap="none" spc="0" normalizeH="0" baseline="30000" noProof="0">
                <a:ln>
                  <a:noFill/>
                </a:ln>
                <a:solidFill>
                  <a:srgbClr val="FFFFFF"/>
                </a:solidFill>
                <a:effectLst/>
                <a:uLnTx/>
                <a:uFillTx/>
                <a:latin typeface="Calibri" pitchFamily="34" charset="0"/>
                <a:ea typeface="宋体"/>
                <a:cs typeface="+mn-cs"/>
              </a:rPr>
              <a:t>2</a:t>
            </a:r>
            <a:r>
              <a:rPr kumimoji="0" lang="en-US" altLang="zh-CN" sz="2000" b="1" i="0" u="none" strike="noStrike" kern="1200" cap="none" spc="0" normalizeH="0" baseline="0" noProof="0">
                <a:ln>
                  <a:noFill/>
                </a:ln>
                <a:solidFill>
                  <a:srgbClr val="FFFFFF"/>
                </a:solidFill>
                <a:effectLst/>
                <a:uLnTx/>
                <a:uFillTx/>
                <a:latin typeface="Calibri" pitchFamily="34" charset="0"/>
                <a:ea typeface="宋体"/>
                <a:cs typeface="+mn-cs"/>
              </a:rPr>
              <a:t>)</a:t>
            </a:r>
            <a:endParaRPr kumimoji="0" lang="zh-CN" altLang="en-US" sz="2000" b="1" i="0" u="none" strike="noStrike" kern="1200" cap="none" spc="0" normalizeH="0" baseline="0" noProof="0">
              <a:ln>
                <a:noFill/>
              </a:ln>
              <a:solidFill>
                <a:srgbClr val="FFFFFF"/>
              </a:solidFill>
              <a:effectLst/>
              <a:uLnTx/>
              <a:uFillTx/>
              <a:latin typeface="Calibri" pitchFamily="34" charset="0"/>
              <a:ea typeface="宋体"/>
              <a:cs typeface="+mn-cs"/>
            </a:endParaRPr>
          </a:p>
        </p:txBody>
      </p:sp>
      <p:sp>
        <p:nvSpPr>
          <p:cNvPr id="388112" name="矩形 1"/>
          <p:cNvSpPr>
            <a:spLocks noChangeArrowheads="1"/>
          </p:cNvSpPr>
          <p:nvPr/>
        </p:nvSpPr>
        <p:spPr bwMode="auto">
          <a:xfrm>
            <a:off x="0" y="5618163"/>
            <a:ext cx="9144000" cy="249237"/>
          </a:xfrm>
          <a:prstGeom prst="rect">
            <a:avLst/>
          </a:prstGeom>
          <a:solidFill>
            <a:schemeClr val="tx1"/>
          </a:solidFill>
          <a:ln>
            <a:noFill/>
          </a:ln>
          <a:extLst>
            <a:ext uri="{91240B29-F687-4F45-9708-019B960494DF}">
              <a14:hiddenLine xmlns:a14="http://schemas.microsoft.com/office/drawing/2010/main" w="19050">
                <a:solidFill>
                  <a:srgbClr val="000000"/>
                </a:solidFill>
                <a:round/>
                <a:headEnd type="triangle" w="med" len="med"/>
                <a:tailEnd/>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88113" name="矩形 2"/>
          <p:cNvSpPr>
            <a:spLocks noChangeArrowheads="1"/>
          </p:cNvSpPr>
          <p:nvPr/>
        </p:nvSpPr>
        <p:spPr bwMode="auto">
          <a:xfrm>
            <a:off x="0" y="1176338"/>
            <a:ext cx="9144000" cy="420687"/>
          </a:xfrm>
          <a:prstGeom prst="rect">
            <a:avLst/>
          </a:prstGeom>
          <a:solidFill>
            <a:schemeClr val="tx1"/>
          </a:solidFill>
          <a:ln w="19050">
            <a:solidFill>
              <a:schemeClr val="tx1"/>
            </a:solidFill>
            <a:round/>
            <a:headEnd type="triangle" w="med" len="med"/>
            <a:tailEnd/>
          </a:ln>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88114" name="TextBox 4"/>
          <p:cNvSpPr txBox="1">
            <a:spLocks noChangeArrowheads="1"/>
          </p:cNvSpPr>
          <p:nvPr/>
        </p:nvSpPr>
        <p:spPr bwMode="auto">
          <a:xfrm>
            <a:off x="2916238" y="981075"/>
            <a:ext cx="60690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a:defRPr sz="2000">
                <a:solidFill>
                  <a:schemeClr val="tx1"/>
                </a:solidFill>
                <a:latin typeface="Arial" pitchFamily="34" charset="0"/>
                <a:ea typeface="宋体" pitchFamily="2" charset="-122"/>
              </a:defRPr>
            </a:lvl6pPr>
            <a:lvl7pPr>
              <a:defRPr sz="2000">
                <a:solidFill>
                  <a:schemeClr val="tx1"/>
                </a:solidFill>
                <a:latin typeface="Arial" pitchFamily="34" charset="0"/>
                <a:ea typeface="宋体" pitchFamily="2" charset="-122"/>
              </a:defRPr>
            </a:lvl7pPr>
            <a:lvl8pPr>
              <a:defRPr sz="2000">
                <a:solidFill>
                  <a:schemeClr val="tx1"/>
                </a:solidFill>
                <a:latin typeface="Arial" pitchFamily="34" charset="0"/>
                <a:ea typeface="宋体" pitchFamily="2" charset="-122"/>
              </a:defRPr>
            </a:lvl8pPr>
            <a:lvl9pPr>
              <a:defRPr sz="2000">
                <a:solidFill>
                  <a:schemeClr val="tx1"/>
                </a:solidFill>
                <a:latin typeface="Arial" pitchFamily="34" charset="0"/>
                <a:ea typeface="宋体"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CN" sz="1800" b="1" i="1" u="none" strike="noStrike" kern="1200" cap="none" spc="0" normalizeH="0" baseline="0" noProof="0">
                <a:ln>
                  <a:noFill/>
                </a:ln>
                <a:solidFill>
                  <a:srgbClr val="FFFFFF"/>
                </a:solidFill>
                <a:effectLst/>
                <a:uLnTx/>
                <a:uFillTx/>
                <a:latin typeface="Arial" pitchFamily="34" charset="0"/>
                <a:ea typeface="宋体" pitchFamily="2" charset="-122"/>
                <a:cs typeface="+mn-cs"/>
              </a:rPr>
              <a:t>C. Z. Chang et al., </a:t>
            </a:r>
            <a:r>
              <a:rPr kumimoji="0" lang="fr-FR" altLang="zh-CN" sz="1800" b="1" i="1" u="none" strike="noStrike" kern="1200" cap="none" spc="0" normalizeH="0" baseline="0" noProof="0">
                <a:ln>
                  <a:noFill/>
                </a:ln>
                <a:solidFill>
                  <a:srgbClr val="FFFFFF"/>
                </a:solidFill>
                <a:effectLst/>
                <a:uLnTx/>
                <a:uFillTx/>
                <a:latin typeface="Arial" pitchFamily="34" charset="0"/>
                <a:ea typeface="宋体" pitchFamily="2" charset="-122"/>
                <a:cs typeface="+mn-cs"/>
              </a:rPr>
              <a:t>Science 340, 167 (2013)</a:t>
            </a:r>
            <a:endParaRPr kumimoji="0" lang="zh-CN" altLang="en-US" sz="1800" b="1" i="1" u="none" strike="noStrike" kern="1200" cap="none" spc="0" normalizeH="0" baseline="0" noProof="0">
              <a:ln>
                <a:noFill/>
              </a:ln>
              <a:solidFill>
                <a:srgbClr val="FFFFFF"/>
              </a:solidFill>
              <a:effectLst/>
              <a:uLnTx/>
              <a:uFillTx/>
              <a:latin typeface="Arial" pitchFamily="34" charset="0"/>
              <a:ea typeface="宋体" pitchFamily="2" charset="-122"/>
              <a:cs typeface="+mn-cs"/>
            </a:endParaRPr>
          </a:p>
        </p:txBody>
      </p:sp>
      <p:sp>
        <p:nvSpPr>
          <p:cNvPr id="388115" name="TextBox 7"/>
          <p:cNvSpPr txBox="1">
            <a:spLocks noChangeArrowheads="1"/>
          </p:cNvSpPr>
          <p:nvPr/>
        </p:nvSpPr>
        <p:spPr bwMode="auto">
          <a:xfrm>
            <a:off x="3132138" y="4314825"/>
            <a:ext cx="8001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a:defRPr sz="2000">
                <a:solidFill>
                  <a:schemeClr val="tx1"/>
                </a:solidFill>
                <a:latin typeface="Arial" pitchFamily="34" charset="0"/>
                <a:ea typeface="宋体" pitchFamily="2" charset="-122"/>
              </a:defRPr>
            </a:lvl6pPr>
            <a:lvl7pPr>
              <a:defRPr sz="2000">
                <a:solidFill>
                  <a:schemeClr val="tx1"/>
                </a:solidFill>
                <a:latin typeface="Arial" pitchFamily="34" charset="0"/>
                <a:ea typeface="宋体" pitchFamily="2" charset="-122"/>
              </a:defRPr>
            </a:lvl7pPr>
            <a:lvl8pPr>
              <a:defRPr sz="2000">
                <a:solidFill>
                  <a:schemeClr val="tx1"/>
                </a:solidFill>
                <a:latin typeface="Arial" pitchFamily="34" charset="0"/>
                <a:ea typeface="宋体" pitchFamily="2" charset="-122"/>
              </a:defRPr>
            </a:lvl8pPr>
            <a:lvl9pPr>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000" b="1" i="0" u="none" strike="noStrike" kern="1200" cap="none" spc="0" normalizeH="0" baseline="0" noProof="0">
                <a:ln>
                  <a:noFill/>
                </a:ln>
                <a:solidFill>
                  <a:srgbClr val="FF0000"/>
                </a:solidFill>
                <a:effectLst/>
                <a:uLnTx/>
                <a:uFillTx/>
                <a:latin typeface="Calibri" pitchFamily="34" charset="0"/>
                <a:ea typeface="宋体" pitchFamily="2" charset="-122"/>
                <a:cs typeface="Times New Roman" pitchFamily="18" charset="0"/>
              </a:rPr>
              <a:t>-1.5 V</a:t>
            </a:r>
            <a:endParaRPr kumimoji="0" lang="zh-CN" altLang="en-US" sz="2000" b="1" i="0" u="none" strike="noStrike" kern="1200" cap="none" spc="0" normalizeH="0" baseline="0" noProof="0">
              <a:ln>
                <a:noFill/>
              </a:ln>
              <a:solidFill>
                <a:srgbClr val="FF0000"/>
              </a:solidFill>
              <a:effectLst/>
              <a:uLnTx/>
              <a:uFillTx/>
              <a:latin typeface="Calibri" pitchFamily="34" charset="0"/>
              <a:ea typeface="宋体" pitchFamily="2" charset="-122"/>
              <a:cs typeface="Times New Roman" pitchFamily="18" charset="0"/>
            </a:endParaRPr>
          </a:p>
        </p:txBody>
      </p:sp>
      <p:cxnSp>
        <p:nvCxnSpPr>
          <p:cNvPr id="3" name="直接箭头连接符 2"/>
          <p:cNvCxnSpPr/>
          <p:nvPr/>
        </p:nvCxnSpPr>
        <p:spPr>
          <a:xfrm flipH="1">
            <a:off x="2771775" y="4629150"/>
            <a:ext cx="504825" cy="144463"/>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535488" y="2162175"/>
            <a:ext cx="4449762" cy="3016250"/>
          </a:xfrm>
          <a:prstGeom prst="rect">
            <a:avLst/>
          </a:prstGeom>
          <a:noFill/>
        </p:spPr>
        <p:txBody>
          <a:bodyPr>
            <a:spAutoFit/>
          </a:bodyPr>
          <a:lstStyle/>
          <a:p>
            <a:pPr marL="342900" marR="0" lvl="0" indent="-342900" algn="l" defTabSz="914400" rtl="0" eaLnBrk="1" fontAlgn="base" latinLnBrk="0" hangingPunct="1">
              <a:lnSpc>
                <a:spcPct val="100000"/>
              </a:lnSpc>
              <a:spcBef>
                <a:spcPct val="0"/>
              </a:spcBef>
              <a:spcAft>
                <a:spcPct val="0"/>
              </a:spcAft>
              <a:buClrTx/>
              <a:buSzTx/>
              <a:buFontTx/>
              <a:buAutoNum type="arabicPeriod"/>
              <a:tabLst/>
              <a:defRPr/>
            </a:pPr>
            <a:r>
              <a:rPr kumimoji="0" lang="en-US" altLang="zh-CN" sz="2000" b="1" i="0" u="none" strike="noStrike" kern="1200" cap="none" spc="0" normalizeH="0" baseline="0" noProof="0" dirty="0">
                <a:ln>
                  <a:noFill/>
                </a:ln>
                <a:solidFill>
                  <a:srgbClr val="000000"/>
                </a:solidFill>
                <a:effectLst/>
                <a:uLnTx/>
                <a:uFillTx/>
                <a:latin typeface="Times New Roman" panose="02020603050405020304" pitchFamily="18" charset="0"/>
                <a:ea typeface="宋体"/>
                <a:cs typeface="Times New Roman" panose="02020603050405020304" pitchFamily="18" charset="0"/>
              </a:rPr>
              <a:t>At different gate voltage, nearly no change in the shape and </a:t>
            </a:r>
            <a:r>
              <a:rPr kumimoji="0" lang="en-US" altLang="zh-CN" sz="2000" b="1" i="0" u="none" strike="noStrike" kern="1200" cap="none" spc="0" normalizeH="0" baseline="0" noProof="0" dirty="0" err="1">
                <a:ln>
                  <a:noFill/>
                </a:ln>
                <a:solidFill>
                  <a:srgbClr val="000000"/>
                </a:solidFill>
                <a:effectLst/>
                <a:uLnTx/>
                <a:uFillTx/>
                <a:latin typeface="Times New Roman" panose="02020603050405020304" pitchFamily="18" charset="0"/>
                <a:ea typeface="宋体"/>
                <a:cs typeface="Times New Roman" panose="02020603050405020304" pitchFamily="18" charset="0"/>
              </a:rPr>
              <a:t>coercivity</a:t>
            </a:r>
            <a:r>
              <a:rPr kumimoji="0" lang="en-US" altLang="zh-CN" sz="2000" b="1" i="0" u="none" strike="noStrike" kern="1200" cap="none" spc="0" normalizeH="0" baseline="0" noProof="0" dirty="0">
                <a:ln>
                  <a:noFill/>
                </a:ln>
                <a:solidFill>
                  <a:srgbClr val="000000"/>
                </a:solidFill>
                <a:effectLst/>
                <a:uLnTx/>
                <a:uFillTx/>
                <a:latin typeface="Times New Roman" panose="02020603050405020304" pitchFamily="18" charset="0"/>
                <a:ea typeface="宋体"/>
                <a:cs typeface="Times New Roman" panose="02020603050405020304" pitchFamily="18" charset="0"/>
              </a:rPr>
              <a:t>.</a:t>
            </a:r>
          </a:p>
          <a:p>
            <a:pPr marL="0" marR="0" lvl="0" indent="0" algn="l" defTabSz="914400" rtl="0" eaLnBrk="1" fontAlgn="base" latinLnBrk="0" hangingPunct="1">
              <a:lnSpc>
                <a:spcPct val="100000"/>
              </a:lnSpc>
              <a:spcBef>
                <a:spcPct val="0"/>
              </a:spcBef>
              <a:spcAft>
                <a:spcPts val="600"/>
              </a:spcAft>
              <a:buClrTx/>
              <a:buSzTx/>
              <a:buFontTx/>
              <a:buNone/>
              <a:tabLst/>
              <a:defRPr/>
            </a:pPr>
            <a:r>
              <a:rPr kumimoji="0" lang="en-US" altLang="zh-CN" sz="2000" b="1" i="0" u="none" strike="noStrike" kern="1200" cap="none" spc="0" normalizeH="0" baseline="0" noProof="0" dirty="0">
                <a:ln>
                  <a:noFill/>
                </a:ln>
                <a:solidFill>
                  <a:srgbClr val="000000"/>
                </a:solidFill>
                <a:effectLst/>
                <a:uLnTx/>
                <a:uFillTx/>
                <a:latin typeface="Times New Roman" panose="02020603050405020304" pitchFamily="18" charset="0"/>
                <a:ea typeface="宋体"/>
                <a:cs typeface="Times New Roman" panose="02020603050405020304" pitchFamily="18" charset="0"/>
              </a:rPr>
              <a:t>    (van </a:t>
            </a:r>
            <a:r>
              <a:rPr kumimoji="0" lang="en-US" altLang="zh-CN" sz="2000" b="1" i="0" u="none" strike="noStrike" kern="1200" cap="none" spc="0" normalizeH="0" baseline="0" noProof="0" dirty="0" err="1">
                <a:ln>
                  <a:noFill/>
                </a:ln>
                <a:solidFill>
                  <a:srgbClr val="000000"/>
                </a:solidFill>
                <a:effectLst/>
                <a:uLnTx/>
                <a:uFillTx/>
                <a:latin typeface="Times New Roman" panose="02020603050405020304" pitchFamily="18" charset="0"/>
                <a:ea typeface="宋体"/>
                <a:cs typeface="Times New Roman" panose="02020603050405020304" pitchFamily="18" charset="0"/>
              </a:rPr>
              <a:t>Vleck</a:t>
            </a:r>
            <a:r>
              <a:rPr kumimoji="0" lang="en-US" altLang="zh-CN" sz="2000" b="1" i="0" u="none" strike="noStrike" kern="1200" cap="none" spc="0" normalizeH="0" baseline="0" noProof="0" dirty="0">
                <a:ln>
                  <a:noFill/>
                </a:ln>
                <a:solidFill>
                  <a:srgbClr val="000000"/>
                </a:solidFill>
                <a:effectLst/>
                <a:uLnTx/>
                <a:uFillTx/>
                <a:latin typeface="Times New Roman" panose="02020603050405020304" pitchFamily="18" charset="0"/>
                <a:ea typeface="宋体"/>
                <a:cs typeface="Times New Roman" panose="02020603050405020304" pitchFamily="18" charset="0"/>
              </a:rPr>
              <a:t> mechanism)</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000" b="1" i="0" u="none" strike="noStrike" kern="1200" cap="none" spc="0" normalizeH="0" baseline="0" noProof="0" dirty="0">
                <a:ln>
                  <a:noFill/>
                </a:ln>
                <a:solidFill>
                  <a:srgbClr val="000000"/>
                </a:solidFill>
                <a:effectLst/>
                <a:uLnTx/>
                <a:uFillTx/>
                <a:latin typeface="Times New Roman" panose="02020603050405020304" pitchFamily="18" charset="0"/>
                <a:ea typeface="宋体"/>
                <a:cs typeface="Times New Roman" panose="02020603050405020304" pitchFamily="18" charset="0"/>
              </a:rPr>
              <a:t>2. </a:t>
            </a:r>
            <a:r>
              <a:rPr kumimoji="0" lang="en-US" altLang="zh-CN" sz="2000" b="1" i="1" u="none" strike="noStrike" kern="1200" cap="none" spc="0" normalizeH="0" baseline="0" noProof="0" dirty="0">
                <a:ln>
                  <a:noFill/>
                </a:ln>
                <a:solidFill>
                  <a:srgbClr val="000000"/>
                </a:solidFill>
                <a:effectLst/>
                <a:uLnTx/>
                <a:uFillTx/>
                <a:latin typeface="Times New Roman" panose="02020603050405020304" pitchFamily="18" charset="0"/>
                <a:ea typeface="宋体"/>
                <a:cs typeface="Times New Roman" panose="02020603050405020304" pitchFamily="18" charset="0"/>
                <a:sym typeface="Symbol"/>
              </a:rPr>
              <a:t></a:t>
            </a:r>
            <a:r>
              <a:rPr kumimoji="0" lang="en-US" altLang="zh-CN" sz="2000" b="1" i="1" u="none" strike="noStrike" kern="1200" cap="none" spc="0" normalizeH="0" baseline="-25000" noProof="0" dirty="0" err="1">
                <a:ln>
                  <a:noFill/>
                </a:ln>
                <a:solidFill>
                  <a:srgbClr val="000000"/>
                </a:solidFill>
                <a:effectLst/>
                <a:uLnTx/>
                <a:uFillTx/>
                <a:latin typeface="Times New Roman" panose="02020603050405020304" pitchFamily="18" charset="0"/>
                <a:ea typeface="宋体"/>
                <a:cs typeface="Times New Roman" panose="02020603050405020304" pitchFamily="18" charset="0"/>
              </a:rPr>
              <a:t>yx</a:t>
            </a:r>
            <a:r>
              <a:rPr kumimoji="0" lang="en-US" altLang="zh-CN" sz="2000" b="1" i="0" u="none" strike="noStrike" kern="1200" cap="none" spc="0" normalizeH="0" baseline="0" noProof="0" dirty="0">
                <a:ln>
                  <a:noFill/>
                </a:ln>
                <a:solidFill>
                  <a:srgbClr val="000000"/>
                </a:solidFill>
                <a:effectLst/>
                <a:uLnTx/>
                <a:uFillTx/>
                <a:latin typeface="Times New Roman" panose="02020603050405020304" pitchFamily="18" charset="0"/>
                <a:ea typeface="宋体"/>
                <a:cs typeface="Times New Roman" panose="02020603050405020304" pitchFamily="18" charset="0"/>
              </a:rPr>
              <a:t> is nearly independent of H.  </a:t>
            </a:r>
          </a:p>
          <a:p>
            <a:pPr marL="0" marR="0" lvl="0" indent="0" algn="l" defTabSz="914400" rtl="0" eaLnBrk="1" fontAlgn="base" latinLnBrk="0" hangingPunct="1">
              <a:lnSpc>
                <a:spcPct val="100000"/>
              </a:lnSpc>
              <a:spcBef>
                <a:spcPct val="0"/>
              </a:spcBef>
              <a:spcAft>
                <a:spcPts val="600"/>
              </a:spcAft>
              <a:buClrTx/>
              <a:buSzTx/>
              <a:buFontTx/>
              <a:buNone/>
              <a:tabLst/>
              <a:defRPr/>
            </a:pPr>
            <a:r>
              <a:rPr kumimoji="0" lang="en-US" altLang="zh-CN" sz="2000" b="1" i="0" u="none" strike="noStrike" kern="1200" cap="none" spc="0" normalizeH="0" baseline="0" noProof="0" dirty="0">
                <a:ln>
                  <a:noFill/>
                </a:ln>
                <a:solidFill>
                  <a:srgbClr val="000000"/>
                </a:solidFill>
                <a:effectLst/>
                <a:uLnTx/>
                <a:uFillTx/>
                <a:latin typeface="Times New Roman" panose="02020603050405020304" pitchFamily="18" charset="0"/>
                <a:ea typeface="宋体"/>
                <a:cs typeface="Times New Roman" panose="02020603050405020304" pitchFamily="18" charset="0"/>
              </a:rPr>
              <a:t>     (perfect ferromagnetic ordering and charge neutrality)</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000" b="1" i="0" u="none" strike="noStrike" kern="1200" cap="none" spc="0" normalizeH="0" baseline="0" noProof="0" dirty="0">
                <a:ln>
                  <a:noFill/>
                </a:ln>
                <a:solidFill>
                  <a:srgbClr val="000000"/>
                </a:solidFill>
                <a:effectLst/>
                <a:uLnTx/>
                <a:uFillTx/>
                <a:latin typeface="Times New Roman" panose="02020603050405020304" pitchFamily="18" charset="0"/>
                <a:ea typeface="宋体"/>
                <a:cs typeface="Times New Roman" panose="02020603050405020304" pitchFamily="18" charset="0"/>
              </a:rPr>
              <a:t>3. At -1.5V, </a:t>
            </a:r>
            <a:r>
              <a:rPr kumimoji="0" lang="en-US" altLang="zh-CN" sz="2000" b="1" i="1" u="none" strike="noStrike" kern="1200" cap="none" spc="0" normalizeH="0" baseline="0" noProof="0" dirty="0">
                <a:ln>
                  <a:noFill/>
                </a:ln>
                <a:solidFill>
                  <a:srgbClr val="000000"/>
                </a:solidFill>
                <a:effectLst/>
                <a:uLnTx/>
                <a:uFillTx/>
                <a:latin typeface="Times New Roman" panose="02020603050405020304" pitchFamily="18" charset="0"/>
                <a:ea typeface="宋体"/>
                <a:cs typeface="Times New Roman" panose="02020603050405020304" pitchFamily="18" charset="0"/>
                <a:sym typeface="Symbol"/>
              </a:rPr>
              <a:t></a:t>
            </a:r>
            <a:r>
              <a:rPr kumimoji="0" lang="en-US" altLang="zh-CN" sz="2000" b="1" i="1" u="none" strike="noStrike" kern="1200" cap="none" spc="0" normalizeH="0" baseline="-25000" noProof="0" dirty="0" err="1">
                <a:ln>
                  <a:noFill/>
                </a:ln>
                <a:solidFill>
                  <a:srgbClr val="000000"/>
                </a:solidFill>
                <a:effectLst/>
                <a:uLnTx/>
                <a:uFillTx/>
                <a:latin typeface="Times New Roman" panose="02020603050405020304" pitchFamily="18" charset="0"/>
                <a:ea typeface="宋体"/>
                <a:cs typeface="Times New Roman" panose="02020603050405020304" pitchFamily="18" charset="0"/>
              </a:rPr>
              <a:t>yx</a:t>
            </a:r>
            <a:r>
              <a:rPr kumimoji="0" lang="en-US" altLang="zh-CN" sz="2000" b="1" i="1" u="none" strike="noStrike" kern="1200" cap="none" spc="0" normalizeH="0" baseline="-25000" noProof="0" dirty="0">
                <a:ln>
                  <a:noFill/>
                </a:ln>
                <a:solidFill>
                  <a:srgbClr val="000000"/>
                </a:solidFill>
                <a:effectLst/>
                <a:uLnTx/>
                <a:uFillTx/>
                <a:latin typeface="Times New Roman" panose="02020603050405020304" pitchFamily="18" charset="0"/>
                <a:ea typeface="宋体"/>
                <a:cs typeface="Times New Roman" panose="02020603050405020304" pitchFamily="18" charset="0"/>
              </a:rPr>
              <a:t> </a:t>
            </a:r>
            <a:r>
              <a:rPr kumimoji="0" lang="en-US" altLang="zh-CN" sz="2000" b="1" i="1" u="none" strike="noStrike" kern="1200" cap="none" spc="0" normalizeH="0" baseline="0" noProof="0" dirty="0">
                <a:ln>
                  <a:noFill/>
                </a:ln>
                <a:solidFill>
                  <a:srgbClr val="000000"/>
                </a:solidFill>
                <a:effectLst/>
                <a:uLnTx/>
                <a:uFillTx/>
                <a:latin typeface="Times New Roman" panose="02020603050405020304" pitchFamily="18" charset="0"/>
                <a:ea typeface="宋体"/>
                <a:cs typeface="Times New Roman" panose="02020603050405020304" pitchFamily="18" charset="0"/>
              </a:rPr>
              <a:t>=  h</a:t>
            </a:r>
            <a:r>
              <a:rPr kumimoji="0" lang="en-US" altLang="zh-CN" sz="2000" b="1" i="0" u="none" strike="noStrike" kern="1200" cap="none" spc="0" normalizeH="0" baseline="0" noProof="0" dirty="0">
                <a:ln>
                  <a:noFill/>
                </a:ln>
                <a:solidFill>
                  <a:srgbClr val="000000"/>
                </a:solidFill>
                <a:effectLst/>
                <a:uLnTx/>
                <a:uFillTx/>
                <a:latin typeface="Times New Roman" panose="02020603050405020304" pitchFamily="18" charset="0"/>
                <a:ea typeface="宋体"/>
                <a:cs typeface="Times New Roman" panose="02020603050405020304" pitchFamily="18" charset="0"/>
              </a:rPr>
              <a:t>/</a:t>
            </a:r>
            <a:r>
              <a:rPr kumimoji="0" lang="en-US" altLang="zh-CN" sz="2000" b="1" i="1" u="none" strike="noStrike" kern="1200" cap="none" spc="0" normalizeH="0" baseline="0" noProof="0" dirty="0">
                <a:ln>
                  <a:noFill/>
                </a:ln>
                <a:solidFill>
                  <a:srgbClr val="000000"/>
                </a:solidFill>
                <a:effectLst/>
                <a:uLnTx/>
                <a:uFillTx/>
                <a:latin typeface="Times New Roman" panose="02020603050405020304" pitchFamily="18" charset="0"/>
                <a:ea typeface="宋体"/>
                <a:cs typeface="Times New Roman" panose="02020603050405020304" pitchFamily="18" charset="0"/>
              </a:rPr>
              <a:t>e</a:t>
            </a:r>
            <a:r>
              <a:rPr kumimoji="0" lang="en-US" altLang="zh-CN" sz="2000" b="1" i="0" u="none" strike="noStrike" kern="1200" cap="none" spc="0" normalizeH="0" baseline="30000" noProof="0" dirty="0">
                <a:ln>
                  <a:noFill/>
                </a:ln>
                <a:solidFill>
                  <a:srgbClr val="000000"/>
                </a:solidFill>
                <a:effectLst/>
                <a:uLnTx/>
                <a:uFillTx/>
                <a:latin typeface="Times New Roman" panose="02020603050405020304" pitchFamily="18" charset="0"/>
                <a:ea typeface="宋体"/>
                <a:cs typeface="Times New Roman" panose="02020603050405020304" pitchFamily="18" charset="0"/>
              </a:rPr>
              <a:t>2</a:t>
            </a:r>
            <a:r>
              <a:rPr kumimoji="0" lang="en-US" altLang="zh-CN" sz="2000" b="1" i="0" u="none" strike="noStrike" kern="1200" cap="none" spc="0" normalizeH="0" baseline="0" noProof="0" dirty="0">
                <a:ln>
                  <a:noFill/>
                </a:ln>
                <a:solidFill>
                  <a:srgbClr val="000000"/>
                </a:solidFill>
                <a:effectLst/>
                <a:uLnTx/>
                <a:uFillTx/>
                <a:latin typeface="Times New Roman" panose="02020603050405020304" pitchFamily="18" charset="0"/>
                <a:ea typeface="宋体"/>
                <a:cs typeface="Times New Roman" panose="02020603050405020304" pitchFamily="18" charset="0"/>
              </a:rPr>
              <a:t> </a:t>
            </a:r>
          </a:p>
          <a:p>
            <a:pPr marL="342900" marR="0" lvl="0" indent="-342900" algn="l" defTabSz="914400" rtl="0" eaLnBrk="1" fontAlgn="base" latinLnBrk="0" hangingPunct="1">
              <a:lnSpc>
                <a:spcPct val="100000"/>
              </a:lnSpc>
              <a:spcBef>
                <a:spcPct val="0"/>
              </a:spcBef>
              <a:spcAft>
                <a:spcPct val="0"/>
              </a:spcAft>
              <a:buClrTx/>
              <a:buSzTx/>
              <a:buFontTx/>
              <a:buAutoNum type="arabicPeriod"/>
              <a:tabLst/>
              <a:defRPr/>
            </a:pPr>
            <a:endParaRPr kumimoji="0" lang="en-US" altLang="zh-CN" sz="2000" b="1" i="0" u="none" strike="noStrike" kern="1200" cap="none" spc="0" normalizeH="0" baseline="0" noProof="0" dirty="0">
              <a:ln>
                <a:noFill/>
              </a:ln>
              <a:solidFill>
                <a:srgbClr val="000000"/>
              </a:solidFill>
              <a:effectLst/>
              <a:uLnTx/>
              <a:uFillTx/>
              <a:latin typeface="Times New Roman" panose="02020603050405020304" pitchFamily="18" charset="0"/>
              <a:ea typeface="宋体"/>
              <a:cs typeface="Times New Roman" panose="02020603050405020304" pitchFamily="18" charset="0"/>
            </a:endParaRPr>
          </a:p>
          <a:p>
            <a:pPr marL="342900" marR="0" lvl="0" indent="-342900" algn="l" defTabSz="914400" rtl="0" eaLnBrk="1" fontAlgn="base" latinLnBrk="0" hangingPunct="1">
              <a:lnSpc>
                <a:spcPct val="100000"/>
              </a:lnSpc>
              <a:spcBef>
                <a:spcPct val="0"/>
              </a:spcBef>
              <a:spcAft>
                <a:spcPct val="0"/>
              </a:spcAft>
              <a:buClrTx/>
              <a:buSzTx/>
              <a:buFontTx/>
              <a:buAutoNum type="arabicPeriod"/>
              <a:tabLst/>
              <a:defRPr/>
            </a:pPr>
            <a:endParaRPr kumimoji="0" lang="zh-CN" alt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宋体"/>
              <a:cs typeface="Times New Roman" panose="02020603050405020304" pitchFamily="18" charset="0"/>
            </a:endParaRPr>
          </a:p>
        </p:txBody>
      </p:sp>
      <p:grpSp>
        <p:nvGrpSpPr>
          <p:cNvPr id="388118" name="组合 43"/>
          <p:cNvGrpSpPr>
            <a:grpSpLocks/>
          </p:cNvGrpSpPr>
          <p:nvPr/>
        </p:nvGrpSpPr>
        <p:grpSpPr bwMode="auto">
          <a:xfrm>
            <a:off x="4252913" y="1624013"/>
            <a:ext cx="4714875" cy="3879850"/>
            <a:chOff x="4429125" y="1679575"/>
            <a:chExt cx="4714875" cy="3879850"/>
          </a:xfrm>
        </p:grpSpPr>
        <p:pic>
          <p:nvPicPr>
            <p:cNvPr id="388119" name="Picture 5"/>
            <p:cNvPicPr>
              <a:picLocks noChangeAspect="1" noChangeArrowheads="1"/>
            </p:cNvPicPr>
            <p:nvPr/>
          </p:nvPicPr>
          <p:blipFill>
            <a:blip r:embed="rId4">
              <a:extLst>
                <a:ext uri="{28A0092B-C50C-407E-A947-70E740481C1C}">
                  <a14:useLocalDpi xmlns:a14="http://schemas.microsoft.com/office/drawing/2010/main" val="0"/>
                </a:ext>
              </a:extLst>
            </a:blip>
            <a:srcRect r="16417"/>
            <a:stretch>
              <a:fillRect/>
            </a:stretch>
          </p:blipFill>
          <p:spPr bwMode="auto">
            <a:xfrm>
              <a:off x="4722813" y="1874838"/>
              <a:ext cx="4154487" cy="3684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8120" name="矩形 25"/>
            <p:cNvSpPr>
              <a:spLocks noChangeArrowheads="1"/>
            </p:cNvSpPr>
            <p:nvPr/>
          </p:nvSpPr>
          <p:spPr bwMode="auto">
            <a:xfrm>
              <a:off x="4429125" y="1884363"/>
              <a:ext cx="4714875" cy="3671887"/>
            </a:xfrm>
            <a:prstGeom prst="rect">
              <a:avLst/>
            </a:prstGeom>
            <a:solidFill>
              <a:schemeClr val="bg1"/>
            </a:solidFill>
            <a:ln w="19050">
              <a:solidFill>
                <a:schemeClr val="bg1"/>
              </a:solidFill>
              <a:round/>
              <a:headEnd type="triangle" w="med" len="med"/>
              <a:tailEnd/>
            </a:ln>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grpSp>
          <p:nvGrpSpPr>
            <p:cNvPr id="388121" name="组合 32"/>
            <p:cNvGrpSpPr>
              <a:grpSpLocks/>
            </p:cNvGrpSpPr>
            <p:nvPr/>
          </p:nvGrpSpPr>
          <p:grpSpPr bwMode="auto">
            <a:xfrm>
              <a:off x="4518025" y="2425700"/>
              <a:ext cx="3236913" cy="2430463"/>
              <a:chOff x="836443" y="1857364"/>
              <a:chExt cx="3235491" cy="2430480"/>
            </a:xfrm>
          </p:grpSpPr>
          <p:cxnSp>
            <p:nvCxnSpPr>
              <p:cNvPr id="60" name="直接连接符 59"/>
              <p:cNvCxnSpPr/>
              <p:nvPr/>
            </p:nvCxnSpPr>
            <p:spPr>
              <a:xfrm>
                <a:off x="2070975" y="1857364"/>
                <a:ext cx="2000958" cy="1587"/>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388133" name="矩形 34"/>
              <p:cNvSpPr>
                <a:spLocks noChangeArrowheads="1"/>
              </p:cNvSpPr>
              <p:nvPr/>
            </p:nvSpPr>
            <p:spPr bwMode="auto">
              <a:xfrm>
                <a:off x="2027940" y="1857364"/>
                <a:ext cx="857256" cy="2428892"/>
              </a:xfrm>
              <a:prstGeom prst="rect">
                <a:avLst/>
              </a:prstGeom>
              <a:noFill/>
              <a:ln w="38100">
                <a:solidFill>
                  <a:schemeClr val="tx2"/>
                </a:solidFill>
                <a:round/>
                <a:headEnd type="triangle" w="med" len="med"/>
                <a:tailEnd/>
              </a:ln>
              <a:extLst>
                <a:ext uri="{909E8E84-426E-40DD-AFC4-6F175D3DCCD1}">
                  <a14:hiddenFill xmlns:a14="http://schemas.microsoft.com/office/drawing/2010/main">
                    <a:solidFill>
                      <a:srgbClr val="FFFFFF"/>
                    </a:solidFill>
                  </a14:hiddenFill>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cxnSp>
            <p:nvCxnSpPr>
              <p:cNvPr id="62" name="直接连接符 61"/>
              <p:cNvCxnSpPr/>
              <p:nvPr/>
            </p:nvCxnSpPr>
            <p:spPr>
              <a:xfrm>
                <a:off x="836443" y="4286256"/>
                <a:ext cx="2000958" cy="1587"/>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pSp>
        <p:cxnSp>
          <p:nvCxnSpPr>
            <p:cNvPr id="388122" name="直接箭头连接符 257"/>
            <p:cNvCxnSpPr>
              <a:cxnSpLocks noChangeShapeType="1"/>
            </p:cNvCxnSpPr>
            <p:nvPr/>
          </p:nvCxnSpPr>
          <p:spPr bwMode="auto">
            <a:xfrm>
              <a:off x="4686300" y="3621088"/>
              <a:ext cx="2908300" cy="0"/>
            </a:xfrm>
            <a:prstGeom prst="straightConnector1">
              <a:avLst/>
            </a:prstGeom>
            <a:noFill/>
            <a:ln w="19050" algn="ctr">
              <a:solidFill>
                <a:schemeClr val="tx2"/>
              </a:solidFill>
              <a:round/>
              <a:headEnd/>
              <a:tailEnd type="arrow" w="med" len="med"/>
            </a:ln>
            <a:extLst>
              <a:ext uri="{909E8E84-426E-40DD-AFC4-6F175D3DCCD1}">
                <a14:hiddenFill xmlns:a14="http://schemas.microsoft.com/office/drawing/2010/main">
                  <a:noFill/>
                </a14:hiddenFill>
              </a:ext>
            </a:extLst>
          </p:spPr>
        </p:cxnSp>
        <p:sp>
          <p:nvSpPr>
            <p:cNvPr id="388123" name="TextBox 268"/>
            <p:cNvSpPr txBox="1">
              <a:spLocks noChangeArrowheads="1"/>
            </p:cNvSpPr>
            <p:nvPr/>
          </p:nvSpPr>
          <p:spPr bwMode="auto">
            <a:xfrm>
              <a:off x="7688263" y="3354388"/>
              <a:ext cx="4238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a:defRPr sz="2000">
                  <a:solidFill>
                    <a:schemeClr val="tx1"/>
                  </a:solidFill>
                  <a:latin typeface="Arial" pitchFamily="34" charset="0"/>
                  <a:ea typeface="宋体" pitchFamily="2" charset="-122"/>
                </a:defRPr>
              </a:lvl6pPr>
              <a:lvl7pPr>
                <a:defRPr sz="2000">
                  <a:solidFill>
                    <a:schemeClr val="tx1"/>
                  </a:solidFill>
                  <a:latin typeface="Arial" pitchFamily="34" charset="0"/>
                  <a:ea typeface="宋体" pitchFamily="2" charset="-122"/>
                </a:defRPr>
              </a:lvl7pPr>
              <a:lvl8pPr>
                <a:defRPr sz="2000">
                  <a:solidFill>
                    <a:schemeClr val="tx1"/>
                  </a:solidFill>
                  <a:latin typeface="Arial" pitchFamily="34" charset="0"/>
                  <a:ea typeface="宋体" pitchFamily="2" charset="-122"/>
                </a:defRPr>
              </a:lvl8pPr>
              <a:lvl9pPr>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400" b="1" i="1" u="none" strike="noStrike" kern="1200" cap="none" spc="0" normalizeH="0" baseline="0" noProof="0">
                  <a:ln>
                    <a:noFill/>
                  </a:ln>
                  <a:solidFill>
                    <a:srgbClr val="000000"/>
                  </a:solidFill>
                  <a:effectLst/>
                  <a:uLnTx/>
                  <a:uFillTx/>
                  <a:latin typeface="Times New Roman" pitchFamily="18" charset="0"/>
                  <a:ea typeface="宋体" pitchFamily="2" charset="-122"/>
                  <a:cs typeface="Times New Roman" pitchFamily="18" charset="0"/>
                </a:rPr>
                <a:t>H</a:t>
              </a:r>
              <a:endParaRPr kumimoji="0" lang="zh-CN" altLang="en-US" sz="2400" b="1" i="1" u="none" strike="noStrike" kern="1200" cap="none" spc="0" normalizeH="0" baseline="0" noProof="0">
                <a:ln>
                  <a:noFill/>
                </a:ln>
                <a:solidFill>
                  <a:srgbClr val="000000"/>
                </a:solidFill>
                <a:effectLst/>
                <a:uLnTx/>
                <a:uFillTx/>
                <a:latin typeface="Times New Roman" pitchFamily="18" charset="0"/>
                <a:ea typeface="宋体" pitchFamily="2" charset="-122"/>
                <a:cs typeface="Times New Roman" pitchFamily="18" charset="0"/>
              </a:endParaRPr>
            </a:p>
          </p:txBody>
        </p:sp>
        <p:sp>
          <p:nvSpPr>
            <p:cNvPr id="388124" name="TextBox 269"/>
            <p:cNvSpPr txBox="1">
              <a:spLocks noChangeArrowheads="1"/>
            </p:cNvSpPr>
            <p:nvPr/>
          </p:nvSpPr>
          <p:spPr bwMode="auto">
            <a:xfrm>
              <a:off x="7646988" y="2211388"/>
              <a:ext cx="12112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a:defRPr sz="2000">
                  <a:solidFill>
                    <a:schemeClr val="tx1"/>
                  </a:solidFill>
                  <a:latin typeface="Arial" pitchFamily="34" charset="0"/>
                  <a:ea typeface="宋体" pitchFamily="2" charset="-122"/>
                </a:defRPr>
              </a:lvl6pPr>
              <a:lvl7pPr>
                <a:defRPr sz="2000">
                  <a:solidFill>
                    <a:schemeClr val="tx1"/>
                  </a:solidFill>
                  <a:latin typeface="Arial" pitchFamily="34" charset="0"/>
                  <a:ea typeface="宋体" pitchFamily="2" charset="-122"/>
                </a:defRPr>
              </a:lvl7pPr>
              <a:lvl8pPr>
                <a:defRPr sz="2000">
                  <a:solidFill>
                    <a:schemeClr val="tx1"/>
                  </a:solidFill>
                  <a:latin typeface="Arial" pitchFamily="34" charset="0"/>
                  <a:ea typeface="宋体" pitchFamily="2" charset="-122"/>
                </a:defRPr>
              </a:lvl8pPr>
              <a:lvl9pPr>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2000" b="1" i="0" u="none" strike="noStrike" kern="1200" cap="none" spc="0" normalizeH="0" baseline="0" noProof="0">
                <a:ln>
                  <a:noFill/>
                </a:ln>
                <a:solidFill>
                  <a:srgbClr val="000000"/>
                </a:solidFill>
                <a:effectLst/>
                <a:uLnTx/>
                <a:uFillTx/>
                <a:latin typeface="Times New Roman" pitchFamily="18" charset="0"/>
                <a:ea typeface="宋体" pitchFamily="2" charset="-122"/>
                <a:cs typeface="Times New Roman" pitchFamily="18" charset="0"/>
              </a:endParaRPr>
            </a:p>
          </p:txBody>
        </p:sp>
        <p:sp>
          <p:nvSpPr>
            <p:cNvPr id="388125" name="TextBox 29"/>
            <p:cNvSpPr txBox="1">
              <a:spLocks noChangeArrowheads="1"/>
            </p:cNvSpPr>
            <p:nvPr/>
          </p:nvSpPr>
          <p:spPr bwMode="auto">
            <a:xfrm>
              <a:off x="7391400" y="1844675"/>
              <a:ext cx="12858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a:defRPr sz="2000">
                  <a:solidFill>
                    <a:schemeClr val="tx1"/>
                  </a:solidFill>
                  <a:latin typeface="Arial" pitchFamily="34" charset="0"/>
                  <a:ea typeface="宋体" pitchFamily="2" charset="-122"/>
                </a:defRPr>
              </a:lvl6pPr>
              <a:lvl7pPr>
                <a:defRPr sz="2000">
                  <a:solidFill>
                    <a:schemeClr val="tx1"/>
                  </a:solidFill>
                  <a:latin typeface="Arial" pitchFamily="34" charset="0"/>
                  <a:ea typeface="宋体" pitchFamily="2" charset="-122"/>
                </a:defRPr>
              </a:lvl7pPr>
              <a:lvl8pPr>
                <a:defRPr sz="2000">
                  <a:solidFill>
                    <a:schemeClr val="tx1"/>
                  </a:solidFill>
                  <a:latin typeface="Arial" pitchFamily="34" charset="0"/>
                  <a:ea typeface="宋体" pitchFamily="2" charset="-122"/>
                </a:defRPr>
              </a:lvl8pPr>
              <a:lvl9pPr>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2000" b="1"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388126" name="矩形 38"/>
            <p:cNvSpPr>
              <a:spLocks noChangeArrowheads="1"/>
            </p:cNvSpPr>
            <p:nvPr/>
          </p:nvSpPr>
          <p:spPr bwMode="auto">
            <a:xfrm>
              <a:off x="7215188" y="2149475"/>
              <a:ext cx="17145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2800" b="0" i="0" u="none" strike="noStrike" kern="1200" cap="none" spc="0" normalizeH="0" baseline="0" noProof="0">
                  <a:ln>
                    <a:noFill/>
                  </a:ln>
                  <a:solidFill>
                    <a:srgbClr val="FF0000"/>
                  </a:solidFill>
                  <a:effectLst/>
                  <a:uLnTx/>
                  <a:uFillTx/>
                  <a:latin typeface="Calibri" pitchFamily="34" charset="0"/>
                  <a:ea typeface="宋体"/>
                  <a:cs typeface="+mn-cs"/>
                </a:rPr>
                <a:t> </a:t>
              </a:r>
              <a:r>
                <a:rPr kumimoji="0" lang="en-US" altLang="zh-CN" sz="2400" b="1" i="1" u="none" strike="noStrike" kern="1200" cap="none" spc="0" normalizeH="0" baseline="0" noProof="0">
                  <a:ln>
                    <a:noFill/>
                  </a:ln>
                  <a:solidFill>
                    <a:srgbClr val="000000"/>
                  </a:solidFill>
                  <a:effectLst/>
                  <a:uLnTx/>
                  <a:uFillTx/>
                  <a:latin typeface="Calibri" pitchFamily="34" charset="0"/>
                  <a:ea typeface="宋体"/>
                  <a:cs typeface="+mn-cs"/>
                </a:rPr>
                <a:t>h/e</a:t>
              </a:r>
              <a:r>
                <a:rPr kumimoji="0" lang="en-US" altLang="zh-CN" sz="2400" b="1" i="0" u="none" strike="noStrike" kern="1200" cap="none" spc="0" normalizeH="0" baseline="30000" noProof="0">
                  <a:ln>
                    <a:noFill/>
                  </a:ln>
                  <a:solidFill>
                    <a:srgbClr val="000000"/>
                  </a:solidFill>
                  <a:effectLst/>
                  <a:uLnTx/>
                  <a:uFillTx/>
                  <a:latin typeface="Calibri" pitchFamily="34" charset="0"/>
                  <a:ea typeface="宋体"/>
                  <a:cs typeface="+mn-cs"/>
                </a:rPr>
                <a:t>2</a:t>
              </a:r>
              <a:endParaRPr kumimoji="0" lang="zh-CN" altLang="en-US" sz="2400" b="1" i="0" u="none" strike="noStrike" kern="1200" cap="none" spc="0" normalizeH="0" baseline="-25000" noProof="0">
                <a:ln>
                  <a:noFill/>
                </a:ln>
                <a:solidFill>
                  <a:srgbClr val="000000"/>
                </a:solidFill>
                <a:effectLst/>
                <a:uLnTx/>
                <a:uFillTx/>
                <a:latin typeface="Arial"/>
                <a:ea typeface="宋体"/>
                <a:cs typeface="+mn-cs"/>
              </a:endParaRPr>
            </a:p>
          </p:txBody>
        </p:sp>
        <p:sp>
          <p:nvSpPr>
            <p:cNvPr id="388127" name="矩形 39"/>
            <p:cNvSpPr>
              <a:spLocks noChangeArrowheads="1"/>
            </p:cNvSpPr>
            <p:nvPr/>
          </p:nvSpPr>
          <p:spPr bwMode="auto">
            <a:xfrm>
              <a:off x="4451350" y="4711700"/>
              <a:ext cx="214313" cy="285750"/>
            </a:xfrm>
            <a:prstGeom prst="rect">
              <a:avLst/>
            </a:prstGeom>
            <a:solidFill>
              <a:schemeClr val="bg1"/>
            </a:solidFill>
            <a:ln w="19050">
              <a:solidFill>
                <a:srgbClr val="FFFFFF"/>
              </a:solidFill>
              <a:round/>
              <a:headEnd type="triangle" w="med" len="med"/>
              <a:tailEnd/>
            </a:ln>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88128" name="矩形 41"/>
            <p:cNvSpPr>
              <a:spLocks noChangeArrowheads="1"/>
            </p:cNvSpPr>
            <p:nvPr/>
          </p:nvSpPr>
          <p:spPr bwMode="auto">
            <a:xfrm>
              <a:off x="4500563" y="2139950"/>
              <a:ext cx="4214812" cy="3143250"/>
            </a:xfrm>
            <a:prstGeom prst="rect">
              <a:avLst/>
            </a:prstGeom>
            <a:noFill/>
            <a:ln w="9525">
              <a:solidFill>
                <a:schemeClr val="tx1"/>
              </a:solidFill>
              <a:round/>
              <a:headEnd type="triangle" w="med" len="med"/>
              <a:tailEnd/>
            </a:ln>
            <a:extLst>
              <a:ext uri="{909E8E84-426E-40DD-AFC4-6F175D3DCCD1}">
                <a14:hiddenFill xmlns:a14="http://schemas.microsoft.com/office/drawing/2010/main">
                  <a:solidFill>
                    <a:srgbClr val="FFFFFF"/>
                  </a:solidFill>
                </a14:hiddenFill>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88129" name="TextBox 43"/>
            <p:cNvSpPr txBox="1">
              <a:spLocks noChangeArrowheads="1"/>
            </p:cNvSpPr>
            <p:nvPr/>
          </p:nvSpPr>
          <p:spPr bwMode="auto">
            <a:xfrm>
              <a:off x="5594350" y="1679575"/>
              <a:ext cx="15716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a:defRPr sz="2000">
                  <a:solidFill>
                    <a:schemeClr val="tx1"/>
                  </a:solidFill>
                  <a:latin typeface="Arial" pitchFamily="34" charset="0"/>
                  <a:ea typeface="宋体" pitchFamily="2" charset="-122"/>
                </a:defRPr>
              </a:lvl6pPr>
              <a:lvl7pPr>
                <a:defRPr sz="2000">
                  <a:solidFill>
                    <a:schemeClr val="tx1"/>
                  </a:solidFill>
                  <a:latin typeface="Arial" pitchFamily="34" charset="0"/>
                  <a:ea typeface="宋体" pitchFamily="2" charset="-122"/>
                </a:defRPr>
              </a:lvl7pPr>
              <a:lvl8pPr>
                <a:defRPr sz="2000">
                  <a:solidFill>
                    <a:schemeClr val="tx1"/>
                  </a:solidFill>
                  <a:latin typeface="Arial" pitchFamily="34" charset="0"/>
                  <a:ea typeface="宋体" pitchFamily="2" charset="-122"/>
                </a:defRPr>
              </a:lvl8pPr>
              <a:lvl9pPr>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400" b="1" i="0" u="none" strike="noStrike" kern="1200" cap="none" spc="0" normalizeH="0" baseline="0" noProof="0">
                  <a:ln>
                    <a:noFill/>
                  </a:ln>
                  <a:solidFill>
                    <a:srgbClr val="0000FF"/>
                  </a:solidFill>
                  <a:effectLst/>
                  <a:uLnTx/>
                  <a:uFillTx/>
                  <a:latin typeface="Arial" pitchFamily="34" charset="0"/>
                  <a:ea typeface="Meiryo" pitchFamily="34" charset="-128"/>
                  <a:cs typeface="+mn-cs"/>
                </a:rPr>
                <a:t>theory</a:t>
              </a:r>
              <a:endParaRPr kumimoji="0" lang="zh-CN" altLang="en-US" sz="2400" b="1" i="0" u="none" strike="noStrike" kern="1200" cap="none" spc="0" normalizeH="0" baseline="0" noProof="0">
                <a:ln>
                  <a:noFill/>
                </a:ln>
                <a:solidFill>
                  <a:srgbClr val="0000FF"/>
                </a:solidFill>
                <a:effectLst/>
                <a:uLnTx/>
                <a:uFillTx/>
                <a:latin typeface="Arial" pitchFamily="34" charset="0"/>
                <a:ea typeface="Meiryo" pitchFamily="34" charset="-128"/>
                <a:cs typeface="+mn-cs"/>
              </a:endParaRPr>
            </a:p>
          </p:txBody>
        </p:sp>
        <p:cxnSp>
          <p:nvCxnSpPr>
            <p:cNvPr id="58" name="直接连接符 57"/>
            <p:cNvCxnSpPr/>
            <p:nvPr/>
          </p:nvCxnSpPr>
          <p:spPr>
            <a:xfrm rot="5400000">
              <a:off x="4826000" y="3543299"/>
              <a:ext cx="2617788" cy="47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88131" name="TextBox 46"/>
            <p:cNvSpPr txBox="1">
              <a:spLocks noChangeArrowheads="1"/>
            </p:cNvSpPr>
            <p:nvPr/>
          </p:nvSpPr>
          <p:spPr bwMode="auto">
            <a:xfrm>
              <a:off x="5975350" y="4808538"/>
              <a:ext cx="6429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a:defRPr sz="2000">
                  <a:solidFill>
                    <a:schemeClr val="tx1"/>
                  </a:solidFill>
                  <a:latin typeface="Arial" pitchFamily="34" charset="0"/>
                  <a:ea typeface="宋体" pitchFamily="2" charset="-122"/>
                </a:defRPr>
              </a:lvl6pPr>
              <a:lvl7pPr>
                <a:defRPr sz="2000">
                  <a:solidFill>
                    <a:schemeClr val="tx1"/>
                  </a:solidFill>
                  <a:latin typeface="Arial" pitchFamily="34" charset="0"/>
                  <a:ea typeface="宋体" pitchFamily="2" charset="-122"/>
                </a:defRPr>
              </a:lvl7pPr>
              <a:lvl8pPr>
                <a:defRPr sz="2000">
                  <a:solidFill>
                    <a:schemeClr val="tx1"/>
                  </a:solidFill>
                  <a:latin typeface="Arial" pitchFamily="34" charset="0"/>
                  <a:ea typeface="宋体" pitchFamily="2" charset="-122"/>
                </a:defRPr>
              </a:lvl8pPr>
              <a:lvl9pPr>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1800" b="0" i="0" u="none" strike="noStrike" kern="1200" cap="none" spc="0" normalizeH="0" baseline="0" noProof="0">
                  <a:ln>
                    <a:noFill/>
                  </a:ln>
                  <a:solidFill>
                    <a:srgbClr val="000000"/>
                  </a:solidFill>
                  <a:effectLst/>
                  <a:uLnTx/>
                  <a:uFillTx/>
                  <a:latin typeface="Arial" pitchFamily="34" charset="0"/>
                  <a:ea typeface="宋体" pitchFamily="2" charset="-122"/>
                  <a:cs typeface="+mn-cs"/>
                </a:rPr>
                <a:t>0</a:t>
              </a:r>
              <a:endParaRPr kumimoji="0" lang="zh-CN" altLang="en-US" sz="18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grpSp>
    </p:spTree>
    <p:extLst>
      <p:ext uri="{BB962C8B-B14F-4D97-AF65-F5344CB8AC3E}">
        <p14:creationId xmlns:p14="http://schemas.microsoft.com/office/powerpoint/2010/main" val="286248092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p:cNvGrpSpPr/>
          <p:nvPr/>
        </p:nvGrpSpPr>
        <p:grpSpPr>
          <a:xfrm>
            <a:off x="179512" y="938035"/>
            <a:ext cx="4341269" cy="1122813"/>
            <a:chOff x="1" y="888021"/>
            <a:chExt cx="5292080" cy="1604875"/>
          </a:xfrm>
        </p:grpSpPr>
        <p:pic>
          <p:nvPicPr>
            <p:cNvPr id="1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412776"/>
              <a:ext cx="4644008" cy="1080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888021"/>
              <a:ext cx="5292080" cy="524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8" name="组合 17"/>
          <p:cNvGrpSpPr/>
          <p:nvPr/>
        </p:nvGrpSpPr>
        <p:grpSpPr>
          <a:xfrm>
            <a:off x="3803566" y="2023145"/>
            <a:ext cx="5219546" cy="779709"/>
            <a:chOff x="-468560" y="4172248"/>
            <a:chExt cx="9612561" cy="1638472"/>
          </a:xfrm>
        </p:grpSpPr>
        <p:pic>
          <p:nvPicPr>
            <p:cNvPr id="19" name="Picture 4"/>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12242"/>
            <a:stretch/>
          </p:blipFill>
          <p:spPr bwMode="auto">
            <a:xfrm>
              <a:off x="-468560" y="4532971"/>
              <a:ext cx="9231042" cy="1277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8559" y="4172248"/>
              <a:ext cx="9612560" cy="3958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2" name="组合 21"/>
          <p:cNvGrpSpPr/>
          <p:nvPr/>
        </p:nvGrpSpPr>
        <p:grpSpPr>
          <a:xfrm>
            <a:off x="144452" y="2940393"/>
            <a:ext cx="4015963" cy="1013004"/>
            <a:chOff x="-12709919" y="896239"/>
            <a:chExt cx="9361040" cy="2707483"/>
          </a:xfrm>
        </p:grpSpPr>
        <p:pic>
          <p:nvPicPr>
            <p:cNvPr id="23"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2709919" y="896239"/>
              <a:ext cx="9361040" cy="929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565904" y="1838580"/>
              <a:ext cx="6696744" cy="17651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25" name="Picture 8"/>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b="9901"/>
          <a:stretch/>
        </p:blipFill>
        <p:spPr bwMode="auto">
          <a:xfrm>
            <a:off x="3724222" y="3764433"/>
            <a:ext cx="5136926" cy="878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TextBox 5"/>
          <p:cNvSpPr txBox="1"/>
          <p:nvPr/>
        </p:nvSpPr>
        <p:spPr>
          <a:xfrm>
            <a:off x="4594988" y="1105882"/>
            <a:ext cx="3543241"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altLang="zh-CN" sz="2000" b="1" i="0" u="none" strike="noStrike" kern="1200" cap="none" spc="0" normalizeH="0" baseline="0" noProof="0" dirty="0" smtClean="0">
                <a:ln>
                  <a:noFill/>
                </a:ln>
                <a:solidFill>
                  <a:srgbClr val="1414FF"/>
                </a:solidFill>
                <a:effectLst/>
                <a:uLnTx/>
                <a:uFillTx/>
                <a:latin typeface="微软雅黑" pitchFamily="34" charset="-122"/>
                <a:ea typeface="微软雅黑" pitchFamily="34" charset="-122"/>
                <a:cs typeface="+mn-cs"/>
              </a:rPr>
              <a:t>2014.08</a:t>
            </a:r>
            <a:r>
              <a:rPr kumimoji="0" lang="zh-CN" altLang="en-US" sz="2000" b="1" i="0" u="none" strike="noStrike" kern="1200" cap="none" spc="0" normalizeH="0" baseline="0" noProof="0" dirty="0" smtClean="0">
                <a:ln>
                  <a:noFill/>
                </a:ln>
                <a:solidFill>
                  <a:srgbClr val="1414FF"/>
                </a:solidFill>
                <a:effectLst/>
                <a:uLnTx/>
                <a:uFillTx/>
                <a:latin typeface="微软雅黑" pitchFamily="34" charset="-122"/>
                <a:ea typeface="微软雅黑" pitchFamily="34" charset="-122"/>
                <a:cs typeface="+mn-cs"/>
              </a:rPr>
              <a:t>： </a:t>
            </a:r>
            <a:r>
              <a:rPr kumimoji="0" lang="en-US" altLang="zh-CN" sz="2000" b="1" i="0" u="none" strike="noStrike" kern="1200" cap="none" spc="0" normalizeH="0" baseline="0" noProof="0" dirty="0" smtClean="0">
                <a:ln>
                  <a:noFill/>
                </a:ln>
                <a:solidFill>
                  <a:srgbClr val="1414FF"/>
                </a:solidFill>
                <a:effectLst/>
                <a:uLnTx/>
                <a:uFillTx/>
                <a:latin typeface="微软雅黑" pitchFamily="34" charset="-122"/>
                <a:ea typeface="微软雅黑" pitchFamily="34" charset="-122"/>
                <a:cs typeface="+mn-cs"/>
              </a:rPr>
              <a:t>Tokyo/RIKEM</a:t>
            </a:r>
            <a:endParaRPr kumimoji="0" lang="zh-CN" altLang="en-US" sz="2000" b="1" i="0" u="none" strike="noStrike" kern="1200" cap="none" spc="0" normalizeH="0" baseline="0" noProof="0" dirty="0">
              <a:ln>
                <a:noFill/>
              </a:ln>
              <a:solidFill>
                <a:srgbClr val="1414FF"/>
              </a:solidFill>
              <a:effectLst/>
              <a:uLnTx/>
              <a:uFillTx/>
              <a:latin typeface="微软雅黑" pitchFamily="34" charset="-122"/>
              <a:ea typeface="微软雅黑" pitchFamily="34" charset="-122"/>
              <a:cs typeface="+mn-cs"/>
            </a:endParaRPr>
          </a:p>
        </p:txBody>
      </p:sp>
      <p:sp>
        <p:nvSpPr>
          <p:cNvPr id="27" name="TextBox 15"/>
          <p:cNvSpPr txBox="1"/>
          <p:nvPr/>
        </p:nvSpPr>
        <p:spPr>
          <a:xfrm>
            <a:off x="755576" y="2251959"/>
            <a:ext cx="2915159" cy="400110"/>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Tx/>
              <a:buSzTx/>
              <a:buFontTx/>
              <a:buNone/>
              <a:tabLst/>
              <a:defRPr/>
            </a:pPr>
            <a:r>
              <a:rPr kumimoji="0" lang="en-US" altLang="zh-CN" sz="2000" b="1" i="0" u="none" strike="noStrike" kern="1200" cap="none" spc="0" normalizeH="0" baseline="0" noProof="0" dirty="0" smtClean="0">
                <a:ln>
                  <a:noFill/>
                </a:ln>
                <a:solidFill>
                  <a:srgbClr val="1414FF"/>
                </a:solidFill>
                <a:effectLst/>
                <a:uLnTx/>
                <a:uFillTx/>
                <a:latin typeface="微软雅黑" pitchFamily="34" charset="-122"/>
                <a:ea typeface="微软雅黑" pitchFamily="34" charset="-122"/>
                <a:cs typeface="+mn-cs"/>
              </a:rPr>
              <a:t>2014.09</a:t>
            </a:r>
            <a:r>
              <a:rPr kumimoji="0" lang="zh-CN" altLang="en-US" sz="2000" b="1" i="0" u="none" strike="noStrike" kern="1200" cap="none" spc="0" normalizeH="0" baseline="0" noProof="0" dirty="0" smtClean="0">
                <a:ln>
                  <a:noFill/>
                </a:ln>
                <a:solidFill>
                  <a:srgbClr val="1414FF"/>
                </a:solidFill>
                <a:effectLst/>
                <a:uLnTx/>
                <a:uFillTx/>
                <a:latin typeface="微软雅黑" pitchFamily="34" charset="-122"/>
                <a:ea typeface="微软雅黑" pitchFamily="34" charset="-122"/>
                <a:cs typeface="+mn-cs"/>
              </a:rPr>
              <a:t>：</a:t>
            </a:r>
            <a:r>
              <a:rPr kumimoji="0" lang="en-US" altLang="zh-CN" sz="2000" b="1" i="0" u="none" strike="noStrike" kern="1200" cap="none" spc="0" normalizeH="0" baseline="0" noProof="0" dirty="0" smtClean="0">
                <a:ln>
                  <a:noFill/>
                </a:ln>
                <a:solidFill>
                  <a:srgbClr val="1414FF"/>
                </a:solidFill>
                <a:effectLst/>
                <a:uLnTx/>
                <a:uFillTx/>
                <a:latin typeface="微软雅黑" pitchFamily="34" charset="-122"/>
                <a:ea typeface="微软雅黑" pitchFamily="34" charset="-122"/>
                <a:cs typeface="+mn-cs"/>
              </a:rPr>
              <a:t>UCLA</a:t>
            </a:r>
            <a:endParaRPr kumimoji="0" lang="zh-CN" altLang="en-US" sz="2000" b="1" i="0" u="none" strike="noStrike" kern="1200" cap="none" spc="0" normalizeH="0" baseline="0" noProof="0" dirty="0">
              <a:ln>
                <a:noFill/>
              </a:ln>
              <a:solidFill>
                <a:srgbClr val="1414FF"/>
              </a:solidFill>
              <a:effectLst/>
              <a:uLnTx/>
              <a:uFillTx/>
              <a:latin typeface="微软雅黑" pitchFamily="34" charset="-122"/>
              <a:ea typeface="微软雅黑" pitchFamily="34" charset="-122"/>
              <a:cs typeface="+mn-cs"/>
            </a:endParaRPr>
          </a:p>
        </p:txBody>
      </p:sp>
      <p:sp>
        <p:nvSpPr>
          <p:cNvPr id="28" name="TextBox 16"/>
          <p:cNvSpPr txBox="1"/>
          <p:nvPr/>
        </p:nvSpPr>
        <p:spPr>
          <a:xfrm>
            <a:off x="4222199" y="3088317"/>
            <a:ext cx="2726065"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altLang="zh-CN" sz="2000" b="1" i="0" u="none" strike="noStrike" kern="1200" cap="none" spc="0" normalizeH="0" baseline="0" noProof="0" dirty="0" smtClean="0">
                <a:ln>
                  <a:noFill/>
                </a:ln>
                <a:solidFill>
                  <a:srgbClr val="1414FF"/>
                </a:solidFill>
                <a:effectLst/>
                <a:uLnTx/>
                <a:uFillTx/>
                <a:latin typeface="微软雅黑" pitchFamily="34" charset="-122"/>
                <a:ea typeface="微软雅黑" pitchFamily="34" charset="-122"/>
                <a:cs typeface="+mn-cs"/>
              </a:rPr>
              <a:t>2015.03</a:t>
            </a:r>
            <a:r>
              <a:rPr kumimoji="0" lang="zh-CN" altLang="en-US" sz="2000" b="1" i="0" u="none" strike="noStrike" kern="1200" cap="none" spc="0" normalizeH="0" baseline="0" noProof="0" dirty="0" smtClean="0">
                <a:ln>
                  <a:noFill/>
                </a:ln>
                <a:solidFill>
                  <a:srgbClr val="1414FF"/>
                </a:solidFill>
                <a:effectLst/>
                <a:uLnTx/>
                <a:uFillTx/>
                <a:latin typeface="微软雅黑" pitchFamily="34" charset="-122"/>
                <a:ea typeface="微软雅黑" pitchFamily="34" charset="-122"/>
                <a:cs typeface="+mn-cs"/>
              </a:rPr>
              <a:t>：</a:t>
            </a:r>
            <a:r>
              <a:rPr kumimoji="0" lang="en-US" altLang="zh-CN" sz="2000" b="1" i="0" u="none" strike="noStrike" kern="1200" cap="none" spc="0" normalizeH="0" baseline="0" noProof="0" dirty="0" smtClean="0">
                <a:ln>
                  <a:noFill/>
                </a:ln>
                <a:solidFill>
                  <a:srgbClr val="1414FF"/>
                </a:solidFill>
                <a:effectLst/>
                <a:uLnTx/>
                <a:uFillTx/>
                <a:latin typeface="微软雅黑" pitchFamily="34" charset="-122"/>
                <a:ea typeface="微软雅黑" pitchFamily="34" charset="-122"/>
                <a:cs typeface="+mn-cs"/>
              </a:rPr>
              <a:t>MIT</a:t>
            </a:r>
            <a:endParaRPr kumimoji="0" lang="zh-CN" altLang="en-US" sz="2000" b="1" i="0" u="none" strike="noStrike" kern="1200" cap="none" spc="0" normalizeH="0" baseline="0" noProof="0" dirty="0">
              <a:ln>
                <a:noFill/>
              </a:ln>
              <a:solidFill>
                <a:srgbClr val="1414FF"/>
              </a:solidFill>
              <a:effectLst/>
              <a:uLnTx/>
              <a:uFillTx/>
              <a:latin typeface="微软雅黑" pitchFamily="34" charset="-122"/>
              <a:ea typeface="微软雅黑" pitchFamily="34" charset="-122"/>
              <a:cs typeface="+mn-cs"/>
            </a:endParaRPr>
          </a:p>
        </p:txBody>
      </p:sp>
      <p:sp>
        <p:nvSpPr>
          <p:cNvPr id="29" name="TextBox 17"/>
          <p:cNvSpPr txBox="1"/>
          <p:nvPr/>
        </p:nvSpPr>
        <p:spPr>
          <a:xfrm>
            <a:off x="206236" y="4176357"/>
            <a:ext cx="3598727" cy="400110"/>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Tx/>
              <a:buSzTx/>
              <a:buFontTx/>
              <a:buNone/>
              <a:tabLst/>
              <a:defRPr/>
            </a:pPr>
            <a:r>
              <a:rPr kumimoji="0" lang="en-US" altLang="zh-CN" sz="2000" b="1" i="0" u="none" strike="noStrike" kern="1200" cap="none" spc="0" normalizeH="0" baseline="0" noProof="0" dirty="0" smtClean="0">
                <a:ln>
                  <a:noFill/>
                </a:ln>
                <a:solidFill>
                  <a:srgbClr val="1414FF"/>
                </a:solidFill>
                <a:effectLst/>
                <a:uLnTx/>
                <a:uFillTx/>
                <a:latin typeface="微软雅黑" pitchFamily="34" charset="-122"/>
                <a:ea typeface="微软雅黑" pitchFamily="34" charset="-122"/>
                <a:cs typeface="+mn-cs"/>
              </a:rPr>
              <a:t>2015.05: Stanford</a:t>
            </a:r>
            <a:endParaRPr kumimoji="0" lang="zh-CN" altLang="en-US" sz="2000" b="1" i="0" u="none" strike="noStrike" kern="1200" cap="none" spc="0" normalizeH="0" baseline="0" noProof="0" dirty="0">
              <a:ln>
                <a:noFill/>
              </a:ln>
              <a:solidFill>
                <a:srgbClr val="1414FF"/>
              </a:solidFill>
              <a:effectLst/>
              <a:uLnTx/>
              <a:uFillTx/>
              <a:latin typeface="微软雅黑" pitchFamily="34" charset="-122"/>
              <a:ea typeface="微软雅黑" pitchFamily="34" charset="-122"/>
              <a:cs typeface="+mn-cs"/>
            </a:endParaRPr>
          </a:p>
        </p:txBody>
      </p:sp>
      <p:pic>
        <p:nvPicPr>
          <p:cNvPr id="2" name="图片 1"/>
          <p:cNvPicPr>
            <a:picLocks noChangeAspect="1"/>
          </p:cNvPicPr>
          <p:nvPr/>
        </p:nvPicPr>
        <p:blipFill>
          <a:blip r:embed="rId9"/>
          <a:stretch>
            <a:fillRect/>
          </a:stretch>
        </p:blipFill>
        <p:spPr>
          <a:xfrm>
            <a:off x="3529149" y="5868170"/>
            <a:ext cx="5492698" cy="685777"/>
          </a:xfrm>
          <a:prstGeom prst="rect">
            <a:avLst/>
          </a:prstGeom>
        </p:spPr>
      </p:pic>
      <p:sp>
        <p:nvSpPr>
          <p:cNvPr id="30" name="TextBox 17"/>
          <p:cNvSpPr txBox="1"/>
          <p:nvPr/>
        </p:nvSpPr>
        <p:spPr>
          <a:xfrm>
            <a:off x="323528" y="6108645"/>
            <a:ext cx="3312368" cy="400110"/>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Tx/>
              <a:buSzTx/>
              <a:buFontTx/>
              <a:buNone/>
              <a:tabLst/>
              <a:defRPr/>
            </a:pPr>
            <a:r>
              <a:rPr kumimoji="0" lang="en-US" altLang="zh-CN" sz="2000" b="1" i="0" u="none" strike="noStrike" kern="1200" cap="none" spc="0" normalizeH="0" baseline="0" noProof="0" dirty="0" smtClean="0">
                <a:ln>
                  <a:noFill/>
                </a:ln>
                <a:solidFill>
                  <a:srgbClr val="1414FF"/>
                </a:solidFill>
                <a:effectLst/>
                <a:uLnTx/>
                <a:uFillTx/>
                <a:latin typeface="微软雅黑" pitchFamily="34" charset="-122"/>
                <a:ea typeface="微软雅黑" pitchFamily="34" charset="-122"/>
                <a:cs typeface="+mn-cs"/>
              </a:rPr>
              <a:t>2017.06: Wurzburg</a:t>
            </a:r>
            <a:endParaRPr kumimoji="0" lang="zh-CN" altLang="en-US" sz="2000" b="1" i="0" u="none" strike="noStrike" kern="1200" cap="none" spc="0" normalizeH="0" baseline="0" noProof="0" dirty="0">
              <a:ln>
                <a:noFill/>
              </a:ln>
              <a:solidFill>
                <a:srgbClr val="1414FF"/>
              </a:solidFill>
              <a:effectLst/>
              <a:uLnTx/>
              <a:uFillTx/>
              <a:latin typeface="微软雅黑" pitchFamily="34" charset="-122"/>
              <a:ea typeface="微软雅黑" pitchFamily="34" charset="-122"/>
              <a:cs typeface="+mn-cs"/>
            </a:endParaRPr>
          </a:p>
        </p:txBody>
      </p:sp>
      <p:pic>
        <p:nvPicPr>
          <p:cNvPr id="3" name="图片 2"/>
          <p:cNvPicPr>
            <a:picLocks noChangeAspect="1"/>
          </p:cNvPicPr>
          <p:nvPr/>
        </p:nvPicPr>
        <p:blipFill>
          <a:blip r:embed="rId10"/>
          <a:stretch>
            <a:fillRect/>
          </a:stretch>
        </p:blipFill>
        <p:spPr>
          <a:xfrm>
            <a:off x="107504" y="4799428"/>
            <a:ext cx="3972716" cy="1077844"/>
          </a:xfrm>
          <a:prstGeom prst="rect">
            <a:avLst/>
          </a:prstGeom>
        </p:spPr>
      </p:pic>
      <p:sp>
        <p:nvSpPr>
          <p:cNvPr id="31" name="TextBox 17"/>
          <p:cNvSpPr txBox="1"/>
          <p:nvPr/>
        </p:nvSpPr>
        <p:spPr>
          <a:xfrm>
            <a:off x="4520781" y="5291547"/>
            <a:ext cx="3312368"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altLang="zh-CN" sz="2000" b="1" i="0" u="none" strike="noStrike" kern="1200" cap="none" spc="0" normalizeH="0" baseline="0" noProof="0" dirty="0" smtClean="0">
                <a:ln>
                  <a:noFill/>
                </a:ln>
                <a:solidFill>
                  <a:srgbClr val="1414FF"/>
                </a:solidFill>
                <a:effectLst/>
                <a:uLnTx/>
                <a:uFillTx/>
                <a:latin typeface="微软雅黑" pitchFamily="34" charset="-122"/>
                <a:ea typeface="微软雅黑" pitchFamily="34" charset="-122"/>
                <a:cs typeface="+mn-cs"/>
              </a:rPr>
              <a:t>2016.06: Princeton</a:t>
            </a:r>
            <a:endParaRPr kumimoji="0" lang="zh-CN" altLang="en-US" sz="2000" b="1" i="0" u="none" strike="noStrike" kern="1200" cap="none" spc="0" normalizeH="0" baseline="0" noProof="0" dirty="0">
              <a:ln>
                <a:noFill/>
              </a:ln>
              <a:solidFill>
                <a:srgbClr val="1414FF"/>
              </a:solidFill>
              <a:effectLst/>
              <a:uLnTx/>
              <a:uFillTx/>
              <a:latin typeface="微软雅黑" pitchFamily="34" charset="-122"/>
              <a:ea typeface="微软雅黑" pitchFamily="34" charset="-122"/>
              <a:cs typeface="+mn-cs"/>
            </a:endParaRPr>
          </a:p>
        </p:txBody>
      </p:sp>
      <p:sp>
        <p:nvSpPr>
          <p:cNvPr id="32" name="TextBox 4"/>
          <p:cNvSpPr txBox="1"/>
          <p:nvPr/>
        </p:nvSpPr>
        <p:spPr>
          <a:xfrm>
            <a:off x="395536" y="12874"/>
            <a:ext cx="8398905" cy="738664"/>
          </a:xfrm>
          <a:prstGeom prst="rect">
            <a:avLst/>
          </a:prstGeom>
          <a:noFill/>
        </p:spPr>
        <p:txBody>
          <a:bodyPr wrap="square" rtlCol="0">
            <a:spAutoFit/>
          </a:bodyPr>
          <a:lstStyle/>
          <a:p>
            <a:pPr marL="0" marR="0" lvl="0" indent="0" algn="ctr" defTabSz="914400" rtl="0" eaLnBrk="1" fontAlgn="base" latinLnBrk="0" hangingPunct="1">
              <a:lnSpc>
                <a:spcPct val="150000"/>
              </a:lnSpc>
              <a:spcBef>
                <a:spcPct val="20000"/>
              </a:spcBef>
              <a:spcAft>
                <a:spcPct val="0"/>
              </a:spcAft>
              <a:buClrTx/>
              <a:buSzTx/>
              <a:buFontTx/>
              <a:buNone/>
              <a:tabLst/>
              <a:defRPr/>
            </a:pPr>
            <a:r>
              <a:rPr kumimoji="0" lang="en-US" altLang="zh-CN" sz="2800" b="1" i="0" u="none" strike="noStrike" kern="1200" cap="none" spc="0" normalizeH="0" baseline="0" noProof="0" dirty="0" smtClean="0">
                <a:ln>
                  <a:noFill/>
                </a:ln>
                <a:solidFill>
                  <a:srgbClr val="FF0000"/>
                </a:solidFill>
                <a:effectLst/>
                <a:uLnTx/>
                <a:uFillTx/>
                <a:latin typeface="微软雅黑" pitchFamily="34" charset="-122"/>
                <a:ea typeface="微软雅黑" pitchFamily="34" charset="-122"/>
                <a:cs typeface="+mn-cs"/>
              </a:rPr>
              <a:t>Confirmation of QAHE</a:t>
            </a:r>
            <a:endParaRPr kumimoji="0" lang="zh-CN" altLang="en-US" sz="2800" b="1" i="0" u="none" strike="noStrike" kern="1200" cap="none" spc="0" normalizeH="0" baseline="0" noProof="0" dirty="0">
              <a:ln>
                <a:noFill/>
              </a:ln>
              <a:solidFill>
                <a:srgbClr val="FF0000"/>
              </a:solidFill>
              <a:effectLst/>
              <a:uLnTx/>
              <a:uFillTx/>
              <a:latin typeface="微软雅黑" pitchFamily="34" charset="-122"/>
              <a:ea typeface="微软雅黑" pitchFamily="34" charset="-122"/>
              <a:cs typeface="+mn-cs"/>
            </a:endParaRPr>
          </a:p>
        </p:txBody>
      </p:sp>
      <p:cxnSp>
        <p:nvCxnSpPr>
          <p:cNvPr id="6" name="直接连接符 5"/>
          <p:cNvCxnSpPr/>
          <p:nvPr/>
        </p:nvCxnSpPr>
        <p:spPr bwMode="auto">
          <a:xfrm>
            <a:off x="0" y="694984"/>
            <a:ext cx="9144000" cy="0"/>
          </a:xfrm>
          <a:prstGeom prst="line">
            <a:avLst/>
          </a:prstGeom>
          <a:noFill/>
          <a:ln w="952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113362677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6" name="组合 5"/>
          <p:cNvGrpSpPr/>
          <p:nvPr/>
        </p:nvGrpSpPr>
        <p:grpSpPr>
          <a:xfrm>
            <a:off x="69157" y="741469"/>
            <a:ext cx="9003522" cy="5935842"/>
            <a:chOff x="69157" y="657732"/>
            <a:chExt cx="9003522" cy="5935842"/>
          </a:xfrm>
        </p:grpSpPr>
        <p:cxnSp>
          <p:nvCxnSpPr>
            <p:cNvPr id="272" name="直接箭头连接符 271"/>
            <p:cNvCxnSpPr/>
            <p:nvPr/>
          </p:nvCxnSpPr>
          <p:spPr bwMode="auto">
            <a:xfrm>
              <a:off x="69157" y="2378520"/>
              <a:ext cx="8964488" cy="0"/>
            </a:xfrm>
            <a:prstGeom prst="straightConnector1">
              <a:avLst/>
            </a:prstGeom>
            <a:solidFill>
              <a:schemeClr val="accent1"/>
            </a:solidFill>
            <a:ln w="28575" cap="flat" cmpd="sng" algn="ctr">
              <a:solidFill>
                <a:schemeClr val="bg1"/>
              </a:solidFill>
              <a:prstDash val="solid"/>
              <a:round/>
              <a:headEnd type="none" w="med" len="med"/>
              <a:tailEnd type="arrow"/>
            </a:ln>
            <a:effectLst/>
          </p:spPr>
        </p:cxnSp>
        <p:grpSp>
          <p:nvGrpSpPr>
            <p:cNvPr id="337" name="组合 336"/>
            <p:cNvGrpSpPr/>
            <p:nvPr/>
          </p:nvGrpSpPr>
          <p:grpSpPr>
            <a:xfrm>
              <a:off x="78025" y="657732"/>
              <a:ext cx="1109599" cy="3403093"/>
              <a:chOff x="159913" y="124036"/>
              <a:chExt cx="1109599" cy="3403093"/>
            </a:xfrm>
          </p:grpSpPr>
          <p:sp>
            <p:nvSpPr>
              <p:cNvPr id="306" name="Oval 3"/>
              <p:cNvSpPr/>
              <p:nvPr/>
            </p:nvSpPr>
            <p:spPr>
              <a:xfrm>
                <a:off x="639647" y="1782134"/>
                <a:ext cx="125380" cy="125380"/>
              </a:xfrm>
              <a:prstGeom prst="ellipse">
                <a:avLst/>
              </a:prstGeom>
              <a:solidFill>
                <a:sysClr val="window" lastClr="FFFFFF"/>
              </a:solidFill>
              <a:ln w="28575" cap="flat" cmpd="sng" algn="ctr">
                <a:solidFill>
                  <a:srgbClr val="A5A5A5">
                    <a:lumMod val="75000"/>
                  </a:srgbClr>
                </a:solidFill>
                <a:prstDash val="solid"/>
                <a:miter lim="800000"/>
              </a:ln>
              <a:effectLst/>
            </p:spPr>
            <p:txBody>
              <a:bodyPr rtlCol="0" anchor="ctr"/>
              <a:lstStyle/>
              <a:p>
                <a:pPr marL="0" marR="0" lvl="0" indent="0" algn="ctr" defTabSz="946745" rtl="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white"/>
                  </a:solidFill>
                  <a:effectLst/>
                  <a:uLnTx/>
                  <a:uFillTx/>
                  <a:latin typeface="Calibri"/>
                  <a:ea typeface="宋体"/>
                  <a:cs typeface="+mn-cs"/>
                </a:endParaRPr>
              </a:p>
            </p:txBody>
          </p:sp>
          <p:pic>
            <p:nvPicPr>
              <p:cNvPr id="307" name="Picture 4" descr="Edwin Herbert Hall"/>
              <p:cNvPicPr>
                <a:picLocks noChangeAspect="1" noChangeArrowheads="1"/>
              </p:cNvPicPr>
              <p:nvPr/>
            </p:nvPicPr>
            <p:blipFill rotWithShape="1">
              <a:blip r:embed="rId3">
                <a:extLst>
                  <a:ext uri="{28A0092B-C50C-407E-A947-70E740481C1C}">
                    <a14:useLocalDpi xmlns:a14="http://schemas.microsoft.com/office/drawing/2010/main" val="0"/>
                  </a:ext>
                </a:extLst>
              </a:blip>
              <a:srcRect l="20394" t="4529" r="25651" b="43588"/>
              <a:stretch/>
            </p:blipFill>
            <p:spPr bwMode="auto">
              <a:xfrm>
                <a:off x="386880" y="2240043"/>
                <a:ext cx="721224" cy="1024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 name="矩形 83"/>
              <p:cNvSpPr/>
              <p:nvPr/>
            </p:nvSpPr>
            <p:spPr>
              <a:xfrm>
                <a:off x="377760" y="1922240"/>
                <a:ext cx="723483" cy="307777"/>
              </a:xfrm>
              <a:prstGeom prst="rect">
                <a:avLst/>
              </a:prstGeom>
            </p:spPr>
            <p:txBody>
              <a:bodyPr wrap="square">
                <a:spAutoFit/>
              </a:bodyPr>
              <a:lstStyle/>
              <a:p>
                <a:pPr marL="0" marR="0" lvl="0" indent="0" algn="l" defTabSz="946745" rtl="0" eaLnBrk="1" fontAlgn="auto" latinLnBrk="0" hangingPunct="1">
                  <a:lnSpc>
                    <a:spcPct val="100000"/>
                  </a:lnSpc>
                  <a:spcBef>
                    <a:spcPts val="0"/>
                  </a:spcBef>
                  <a:spcAft>
                    <a:spcPts val="0"/>
                  </a:spcAft>
                  <a:buClrTx/>
                  <a:buSzTx/>
                  <a:buFontTx/>
                  <a:buNone/>
                  <a:tabLst/>
                  <a:defRPr/>
                </a:pPr>
                <a:r>
                  <a:rPr kumimoji="0" lang="en-US" altLang="zh-CN" sz="1400" b="1"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1879</a:t>
                </a:r>
                <a:endParaRPr kumimoji="0" lang="en-US" altLang="zh-CN" sz="14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09" name="Rectangle 9"/>
              <p:cNvSpPr/>
              <p:nvPr/>
            </p:nvSpPr>
            <p:spPr>
              <a:xfrm>
                <a:off x="159913" y="1388612"/>
                <a:ext cx="1109599" cy="307777"/>
              </a:xfrm>
              <a:prstGeom prst="rect">
                <a:avLst/>
              </a:prstGeom>
            </p:spPr>
            <p:txBody>
              <a:bodyPr wrap="none">
                <a:spAutoFit/>
              </a:bodyPr>
              <a:lstStyle/>
              <a:p>
                <a:pPr marL="0" marR="0" lvl="0" indent="0" algn="l" defTabSz="946745" rtl="0" eaLnBrk="1" fontAlgn="auto" latinLnBrk="0" hangingPunct="1">
                  <a:lnSpc>
                    <a:spcPct val="100000"/>
                  </a:lnSpc>
                  <a:spcBef>
                    <a:spcPts val="0"/>
                  </a:spcBef>
                  <a:spcAft>
                    <a:spcPts val="0"/>
                  </a:spcAft>
                  <a:buClrTx/>
                  <a:buSzTx/>
                  <a:buFontTx/>
                  <a:buNone/>
                  <a:tabLst/>
                  <a:defRPr/>
                </a:pPr>
                <a:r>
                  <a:rPr kumimoji="0" lang="en-US" altLang="zh-CN" sz="14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rPr>
                  <a:t>Hall Effect</a:t>
                </a:r>
                <a:r>
                  <a:rPr kumimoji="0" lang="zh-CN" altLang="en-US" sz="14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rPr>
                  <a:t> </a:t>
                </a:r>
                <a:endParaRPr kumimoji="0" lang="en-US" sz="1400" b="0" i="0" u="none" strike="noStrike" kern="0" cap="none" spc="0" normalizeH="0" baseline="0" noProof="0" dirty="0">
                  <a:ln>
                    <a:noFill/>
                  </a:ln>
                  <a:solidFill>
                    <a:prstClr val="black"/>
                  </a:solidFill>
                  <a:effectLst/>
                  <a:uLnTx/>
                  <a:uFillTx/>
                  <a:latin typeface="Calibri"/>
                  <a:ea typeface="宋体"/>
                  <a:cs typeface="+mn-cs"/>
                </a:endParaRPr>
              </a:p>
            </p:txBody>
          </p:sp>
          <p:sp>
            <p:nvSpPr>
              <p:cNvPr id="310" name="矩形 83"/>
              <p:cNvSpPr/>
              <p:nvPr/>
            </p:nvSpPr>
            <p:spPr>
              <a:xfrm>
                <a:off x="455067" y="3280908"/>
                <a:ext cx="584849" cy="246221"/>
              </a:xfrm>
              <a:prstGeom prst="rect">
                <a:avLst/>
              </a:prstGeom>
            </p:spPr>
            <p:txBody>
              <a:bodyPr wrap="square">
                <a:spAutoFit/>
              </a:bodyPr>
              <a:lstStyle/>
              <a:p>
                <a:pPr marL="0" marR="0" lvl="0" indent="0" algn="l" defTabSz="946745" rtl="0" eaLnBrk="1" fontAlgn="auto" latinLnBrk="0" hangingPunct="1">
                  <a:lnSpc>
                    <a:spcPct val="100000"/>
                  </a:lnSpc>
                  <a:spcBef>
                    <a:spcPts val="0"/>
                  </a:spcBef>
                  <a:spcAft>
                    <a:spcPts val="0"/>
                  </a:spcAft>
                  <a:buClrTx/>
                  <a:buSzTx/>
                  <a:buFontTx/>
                  <a:buNone/>
                  <a:tabLst/>
                  <a:defRPr/>
                </a:pPr>
                <a:r>
                  <a:rPr kumimoji="0" lang="en-US" altLang="zh-CN" sz="1000" b="1"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E. Hall</a:t>
                </a:r>
                <a:endParaRPr kumimoji="0" lang="en-US" altLang="zh-CN" sz="10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311" name="组合 11"/>
              <p:cNvGrpSpPr/>
              <p:nvPr/>
            </p:nvGrpSpPr>
            <p:grpSpPr>
              <a:xfrm>
                <a:off x="179512" y="124036"/>
                <a:ext cx="1013210" cy="1276676"/>
                <a:chOff x="3848100" y="491042"/>
                <a:chExt cx="2825353" cy="3560034"/>
              </a:xfrm>
            </p:grpSpPr>
            <p:sp>
              <p:nvSpPr>
                <p:cNvPr id="312" name="矩形 311"/>
                <p:cNvSpPr/>
                <p:nvPr/>
              </p:nvSpPr>
              <p:spPr>
                <a:xfrm>
                  <a:off x="3848100" y="491042"/>
                  <a:ext cx="2825353" cy="3560034"/>
                </a:xfrm>
                <a:prstGeom prst="rect">
                  <a:avLst/>
                </a:prstGeom>
                <a:solidFill>
                  <a:srgbClr val="5B9BD5">
                    <a:lumMod val="50000"/>
                  </a:srgbClr>
                </a:solidFill>
                <a:ln w="12700" cap="flat" cmpd="sng" algn="ctr">
                  <a:noFill/>
                  <a:prstDash val="solid"/>
                  <a:miter lim="800000"/>
                </a:ln>
                <a:effectLst/>
              </p:spPr>
              <p:txBody>
                <a:bodyPr rtlCol="0" anchor="ctr"/>
                <a:lstStyle/>
                <a:p>
                  <a:pPr marL="0" marR="0" lvl="0" indent="0" algn="ctr" defTabSz="946745"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0" cap="none" spc="0" normalizeH="0" baseline="0" noProof="0">
                    <a:ln>
                      <a:noFill/>
                    </a:ln>
                    <a:solidFill>
                      <a:prstClr val="white"/>
                    </a:solidFill>
                    <a:effectLst/>
                    <a:uLnTx/>
                    <a:uFillTx/>
                    <a:latin typeface="Calibri"/>
                    <a:ea typeface="宋体"/>
                    <a:cs typeface="+mn-cs"/>
                  </a:endParaRPr>
                </a:p>
              </p:txBody>
            </p:sp>
            <p:grpSp>
              <p:nvGrpSpPr>
                <p:cNvPr id="313" name="Group 194"/>
                <p:cNvGrpSpPr/>
                <p:nvPr/>
              </p:nvGrpSpPr>
              <p:grpSpPr>
                <a:xfrm>
                  <a:off x="3848103" y="631990"/>
                  <a:ext cx="2825350" cy="3179838"/>
                  <a:chOff x="4291521" y="519069"/>
                  <a:chExt cx="2903224" cy="3267483"/>
                </a:xfrm>
              </p:grpSpPr>
              <p:grpSp>
                <p:nvGrpSpPr>
                  <p:cNvPr id="314" name="Group 55"/>
                  <p:cNvGrpSpPr/>
                  <p:nvPr/>
                </p:nvGrpSpPr>
                <p:grpSpPr>
                  <a:xfrm>
                    <a:off x="4630277" y="667915"/>
                    <a:ext cx="2423597" cy="3118637"/>
                    <a:chOff x="5283754" y="1337953"/>
                    <a:chExt cx="2621747" cy="2362200"/>
                  </a:xfrm>
                </p:grpSpPr>
                <p:cxnSp>
                  <p:nvCxnSpPr>
                    <p:cNvPr id="317" name="直接箭头连接符 46"/>
                    <p:cNvCxnSpPr/>
                    <p:nvPr/>
                  </p:nvCxnSpPr>
                  <p:spPr>
                    <a:xfrm flipH="1" flipV="1">
                      <a:off x="6537076" y="1337953"/>
                      <a:ext cx="1588" cy="2362200"/>
                    </a:xfrm>
                    <a:prstGeom prst="straightConnector1">
                      <a:avLst/>
                    </a:prstGeom>
                    <a:noFill/>
                    <a:ln w="28575" cap="flat" cmpd="sng" algn="ctr">
                      <a:solidFill>
                        <a:sysClr val="window" lastClr="FFFFFF"/>
                      </a:solidFill>
                      <a:prstDash val="solid"/>
                      <a:miter lim="800000"/>
                      <a:tailEnd type="arrow"/>
                    </a:ln>
                    <a:effectLst/>
                  </p:spPr>
                </p:cxnSp>
                <p:cxnSp>
                  <p:nvCxnSpPr>
                    <p:cNvPr id="318" name="直接箭头连接符 47"/>
                    <p:cNvCxnSpPr/>
                    <p:nvPr/>
                  </p:nvCxnSpPr>
                  <p:spPr>
                    <a:xfrm>
                      <a:off x="5314701" y="2549216"/>
                      <a:ext cx="2590800" cy="0"/>
                    </a:xfrm>
                    <a:prstGeom prst="straightConnector1">
                      <a:avLst/>
                    </a:prstGeom>
                    <a:noFill/>
                    <a:ln w="28575" cap="flat" cmpd="sng" algn="ctr">
                      <a:solidFill>
                        <a:sysClr val="window" lastClr="FFFFFF"/>
                      </a:solidFill>
                      <a:prstDash val="solid"/>
                      <a:miter lim="800000"/>
                      <a:tailEnd type="arrow"/>
                    </a:ln>
                    <a:effectLst/>
                  </p:spPr>
                </p:cxnSp>
                <p:cxnSp>
                  <p:nvCxnSpPr>
                    <p:cNvPr id="319" name="直接连接符 48"/>
                    <p:cNvCxnSpPr/>
                    <p:nvPr/>
                  </p:nvCxnSpPr>
                  <p:spPr>
                    <a:xfrm flipV="1">
                      <a:off x="5283754" y="1905210"/>
                      <a:ext cx="2511848" cy="1345223"/>
                    </a:xfrm>
                    <a:prstGeom prst="line">
                      <a:avLst/>
                    </a:prstGeom>
                    <a:noFill/>
                    <a:ln w="28575" cap="flat" cmpd="sng" algn="ctr">
                      <a:solidFill>
                        <a:srgbClr val="00B050"/>
                      </a:solidFill>
                      <a:prstDash val="solid"/>
                      <a:miter lim="800000"/>
                    </a:ln>
                    <a:effectLst/>
                  </p:spPr>
                </p:cxnSp>
              </p:grpSp>
              <p:sp>
                <p:nvSpPr>
                  <p:cNvPr id="315" name="TextBox 10"/>
                  <p:cNvSpPr txBox="1">
                    <a:spLocks noChangeArrowheads="1"/>
                  </p:cNvSpPr>
                  <p:nvPr/>
                </p:nvSpPr>
                <p:spPr bwMode="auto">
                  <a:xfrm>
                    <a:off x="6402581" y="2400283"/>
                    <a:ext cx="792164" cy="881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ctr" defTabSz="946745" rtl="0" eaLnBrk="1" fontAlgn="auto" latinLnBrk="0" hangingPunct="1">
                      <a:lnSpc>
                        <a:spcPct val="100000"/>
                      </a:lnSpc>
                      <a:spcBef>
                        <a:spcPct val="0"/>
                      </a:spcBef>
                      <a:spcAft>
                        <a:spcPts val="0"/>
                      </a:spcAft>
                      <a:buClrTx/>
                      <a:buSzTx/>
                      <a:buFontTx/>
                      <a:buNone/>
                      <a:tabLst/>
                      <a:defRPr/>
                    </a:pPr>
                    <a:r>
                      <a:rPr kumimoji="0" lang="en-US" altLang="zh-CN" sz="14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H</a:t>
                    </a:r>
                    <a:endParaRPr kumimoji="0" lang="zh-CN" altLang="en-US" sz="14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16" name="TextBox 11"/>
                  <p:cNvSpPr txBox="1">
                    <a:spLocks noChangeArrowheads="1"/>
                  </p:cNvSpPr>
                  <p:nvPr/>
                </p:nvSpPr>
                <p:spPr bwMode="auto">
                  <a:xfrm>
                    <a:off x="4291521" y="519069"/>
                    <a:ext cx="1239705" cy="881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r" defTabSz="946745" rtl="0" eaLnBrk="1" fontAlgn="auto" latinLnBrk="0" hangingPunct="1">
                      <a:lnSpc>
                        <a:spcPct val="100000"/>
                      </a:lnSpc>
                      <a:spcBef>
                        <a:spcPct val="0"/>
                      </a:spcBef>
                      <a:spcAft>
                        <a:spcPts val="0"/>
                      </a:spcAft>
                      <a:buClrTx/>
                      <a:buSzTx/>
                      <a:buFontTx/>
                      <a:buNone/>
                      <a:tabLst/>
                      <a:defRPr/>
                    </a:pPr>
                    <a:r>
                      <a:rPr kumimoji="0" lang="en-US" altLang="zh-CN" sz="1400" b="0" i="1"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R</a:t>
                    </a:r>
                    <a:r>
                      <a:rPr kumimoji="0" lang="en-US" altLang="zh-CN" sz="1400" b="0" i="0" u="none" strike="noStrike" kern="0" cap="none" spc="0" normalizeH="0" baseline="-2500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H</a:t>
                    </a:r>
                    <a:endParaRPr kumimoji="0" lang="zh-CN" altLang="en-US" sz="1400" b="0" i="0" u="none" strike="noStrike" kern="0" cap="none" spc="0" normalizeH="0" baseline="-2500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grpSp>
          </p:grpSp>
        </p:grpSp>
        <p:grpSp>
          <p:nvGrpSpPr>
            <p:cNvPr id="320" name="组合 20"/>
            <p:cNvGrpSpPr/>
            <p:nvPr/>
          </p:nvGrpSpPr>
          <p:grpSpPr>
            <a:xfrm>
              <a:off x="1043608" y="658497"/>
              <a:ext cx="1451038" cy="2074206"/>
              <a:chOff x="6648686" y="491042"/>
              <a:chExt cx="4046244" cy="5783962"/>
            </a:xfrm>
          </p:grpSpPr>
          <p:sp>
            <p:nvSpPr>
              <p:cNvPr id="321" name="Oval 4"/>
              <p:cNvSpPr/>
              <p:nvPr/>
            </p:nvSpPr>
            <p:spPr>
              <a:xfrm>
                <a:off x="8492490" y="5098963"/>
                <a:ext cx="349624" cy="349624"/>
              </a:xfrm>
              <a:prstGeom prst="ellipse">
                <a:avLst/>
              </a:prstGeom>
              <a:solidFill>
                <a:srgbClr val="ED7D31"/>
              </a:solidFill>
              <a:ln w="28575" cap="flat" cmpd="sng" algn="ctr">
                <a:solidFill>
                  <a:srgbClr val="FFC000"/>
                </a:solidFill>
                <a:prstDash val="solid"/>
                <a:miter lim="800000"/>
              </a:ln>
              <a:effectLst/>
            </p:spPr>
            <p:txBody>
              <a:bodyPr rtlCol="0" anchor="ctr"/>
              <a:lstStyle/>
              <a:p>
                <a:pPr marL="0" marR="0" lvl="0" indent="0" algn="ctr" defTabSz="946745" rtl="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white"/>
                  </a:solidFill>
                  <a:effectLst/>
                  <a:uLnTx/>
                  <a:uFillTx/>
                  <a:latin typeface="Calibri"/>
                  <a:ea typeface="宋体"/>
                  <a:cs typeface="+mn-cs"/>
                </a:endParaRPr>
              </a:p>
            </p:txBody>
          </p:sp>
          <p:sp>
            <p:nvSpPr>
              <p:cNvPr id="322" name="矩形 83"/>
              <p:cNvSpPr/>
              <p:nvPr/>
            </p:nvSpPr>
            <p:spPr>
              <a:xfrm>
                <a:off x="7806317" y="5416762"/>
                <a:ext cx="2244422" cy="858242"/>
              </a:xfrm>
              <a:prstGeom prst="rect">
                <a:avLst/>
              </a:prstGeom>
            </p:spPr>
            <p:txBody>
              <a:bodyPr wrap="square">
                <a:spAutoFit/>
              </a:bodyPr>
              <a:lstStyle/>
              <a:p>
                <a:pPr marL="0" marR="0" lvl="0" indent="0" algn="l" defTabSz="946745" rtl="0" eaLnBrk="1" fontAlgn="auto" latinLnBrk="0" hangingPunct="1">
                  <a:lnSpc>
                    <a:spcPct val="100000"/>
                  </a:lnSpc>
                  <a:spcBef>
                    <a:spcPts val="0"/>
                  </a:spcBef>
                  <a:spcAft>
                    <a:spcPts val="0"/>
                  </a:spcAft>
                  <a:buClrTx/>
                  <a:buSzTx/>
                  <a:buFontTx/>
                  <a:buNone/>
                  <a:tabLst/>
                  <a:defRPr/>
                </a:pPr>
                <a:r>
                  <a:rPr kumimoji="0" lang="en-US" altLang="zh-CN" sz="1400" b="1" i="0" u="none" strike="noStrike" kern="0" cap="none" spc="0" normalizeH="0" baseline="0" noProof="0" dirty="0" smtClean="0">
                    <a:ln>
                      <a:noFill/>
                    </a:ln>
                    <a:solidFill>
                      <a:srgbClr val="FFC000"/>
                    </a:solidFill>
                    <a:effectLst/>
                    <a:uLnTx/>
                    <a:uFillTx/>
                    <a:latin typeface="微软雅黑" panose="020B0503020204020204" pitchFamily="34" charset="-122"/>
                    <a:ea typeface="微软雅黑" panose="020B0503020204020204" pitchFamily="34" charset="-122"/>
                    <a:cs typeface="+mn-cs"/>
                  </a:rPr>
                  <a:t>1881</a:t>
                </a:r>
                <a:endParaRPr kumimoji="0" lang="en-US" altLang="zh-CN" sz="1400" b="1" i="0" u="none" strike="noStrike" kern="0" cap="none" spc="0" normalizeH="0" baseline="0" noProof="0" dirty="0">
                  <a:ln>
                    <a:noFill/>
                  </a:ln>
                  <a:solidFill>
                    <a:srgbClr val="FFC000"/>
                  </a:solidFill>
                  <a:effectLst/>
                  <a:uLnTx/>
                  <a:uFillTx/>
                  <a:latin typeface="微软雅黑" panose="020B0503020204020204" pitchFamily="34" charset="-122"/>
                  <a:ea typeface="微软雅黑" panose="020B0503020204020204" pitchFamily="34" charset="-122"/>
                  <a:cs typeface="+mn-cs"/>
                </a:endParaRPr>
              </a:p>
            </p:txBody>
          </p:sp>
          <p:sp>
            <p:nvSpPr>
              <p:cNvPr id="323" name="Rectangle 10"/>
              <p:cNvSpPr/>
              <p:nvPr/>
            </p:nvSpPr>
            <p:spPr>
              <a:xfrm>
                <a:off x="6648686" y="3999933"/>
                <a:ext cx="4046244" cy="858242"/>
              </a:xfrm>
              <a:prstGeom prst="rect">
                <a:avLst/>
              </a:prstGeom>
            </p:spPr>
            <p:txBody>
              <a:bodyPr wrap="none">
                <a:spAutoFit/>
              </a:bodyPr>
              <a:lstStyle/>
              <a:p>
                <a:pPr marL="0" marR="0" lvl="0" indent="0" algn="l" defTabSz="946745" rtl="0" eaLnBrk="1" fontAlgn="auto" latinLnBrk="0" hangingPunct="1">
                  <a:lnSpc>
                    <a:spcPct val="100000"/>
                  </a:lnSpc>
                  <a:spcBef>
                    <a:spcPts val="0"/>
                  </a:spcBef>
                  <a:spcAft>
                    <a:spcPts val="0"/>
                  </a:spcAft>
                  <a:buClrTx/>
                  <a:buSzTx/>
                  <a:buFontTx/>
                  <a:buNone/>
                  <a:tabLst/>
                  <a:defRPr/>
                </a:pPr>
                <a:r>
                  <a:rPr kumimoji="0" lang="en-US" altLang="zh-CN" sz="1400" b="0" i="0" u="none" strike="noStrike" kern="0" cap="none" spc="0" normalizeH="0" baseline="0" noProof="0" dirty="0" smtClean="0">
                    <a:ln>
                      <a:noFill/>
                    </a:ln>
                    <a:solidFill>
                      <a:srgbClr val="FFC000"/>
                    </a:solidFill>
                    <a:effectLst/>
                    <a:uLnTx/>
                    <a:uFillTx/>
                    <a:latin typeface="微软雅黑" panose="020B0503020204020204" pitchFamily="34" charset="-122"/>
                    <a:ea typeface="微软雅黑" panose="020B0503020204020204" pitchFamily="34" charset="-122"/>
                    <a:cs typeface="+mn-cs"/>
                  </a:rPr>
                  <a:t>Anomalous HE</a:t>
                </a:r>
                <a:endParaRPr kumimoji="0" lang="en-US" sz="1400" b="0" i="0" u="none" strike="noStrike" kern="0" cap="none" spc="0" normalizeH="0" baseline="0" noProof="0" dirty="0">
                  <a:ln>
                    <a:noFill/>
                  </a:ln>
                  <a:solidFill>
                    <a:srgbClr val="FFC000"/>
                  </a:solidFill>
                  <a:effectLst/>
                  <a:uLnTx/>
                  <a:uFillTx/>
                  <a:latin typeface="Calibri"/>
                  <a:ea typeface="宋体"/>
                  <a:cs typeface="+mn-cs"/>
                </a:endParaRPr>
              </a:p>
            </p:txBody>
          </p:sp>
          <p:grpSp>
            <p:nvGrpSpPr>
              <p:cNvPr id="324" name="组合 13"/>
              <p:cNvGrpSpPr/>
              <p:nvPr/>
            </p:nvGrpSpPr>
            <p:grpSpPr>
              <a:xfrm>
                <a:off x="7048500" y="491042"/>
                <a:ext cx="3283499" cy="3592852"/>
                <a:chOff x="7048500" y="491042"/>
                <a:chExt cx="3283499" cy="3592852"/>
              </a:xfrm>
            </p:grpSpPr>
            <p:sp>
              <p:nvSpPr>
                <p:cNvPr id="325" name="矩形 324"/>
                <p:cNvSpPr/>
                <p:nvPr/>
              </p:nvSpPr>
              <p:spPr>
                <a:xfrm>
                  <a:off x="7048500" y="527248"/>
                  <a:ext cx="3283499" cy="3556646"/>
                </a:xfrm>
                <a:prstGeom prst="rect">
                  <a:avLst/>
                </a:prstGeom>
                <a:solidFill>
                  <a:srgbClr val="5B9BD5">
                    <a:lumMod val="50000"/>
                  </a:srgbClr>
                </a:solidFill>
                <a:ln w="12700" cap="flat" cmpd="sng" algn="ctr">
                  <a:noFill/>
                  <a:prstDash val="solid"/>
                  <a:miter lim="800000"/>
                </a:ln>
                <a:effectLst/>
              </p:spPr>
              <p:txBody>
                <a:bodyPr rtlCol="0" anchor="ctr"/>
                <a:lstStyle/>
                <a:p>
                  <a:pPr marL="0" marR="0" lvl="0" indent="0" algn="ctr" defTabSz="946745"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0" cap="none" spc="0" normalizeH="0" baseline="0" noProof="0">
                    <a:ln>
                      <a:noFill/>
                    </a:ln>
                    <a:solidFill>
                      <a:prstClr val="white"/>
                    </a:solidFill>
                    <a:effectLst/>
                    <a:uLnTx/>
                    <a:uFillTx/>
                    <a:latin typeface="Calibri"/>
                    <a:ea typeface="宋体"/>
                    <a:cs typeface="+mn-cs"/>
                  </a:endParaRPr>
                </a:p>
              </p:txBody>
            </p:sp>
            <p:grpSp>
              <p:nvGrpSpPr>
                <p:cNvPr id="326" name="Group 195"/>
                <p:cNvGrpSpPr/>
                <p:nvPr/>
              </p:nvGrpSpPr>
              <p:grpSpPr>
                <a:xfrm>
                  <a:off x="7263113" y="491042"/>
                  <a:ext cx="3011737" cy="3497873"/>
                  <a:chOff x="7189199" y="424648"/>
                  <a:chExt cx="3011737" cy="3497873"/>
                </a:xfrm>
              </p:grpSpPr>
              <p:sp>
                <p:nvSpPr>
                  <p:cNvPr id="327" name="TextBox 10"/>
                  <p:cNvSpPr txBox="1">
                    <a:spLocks noChangeArrowheads="1"/>
                  </p:cNvSpPr>
                  <p:nvPr/>
                </p:nvSpPr>
                <p:spPr bwMode="auto">
                  <a:xfrm>
                    <a:off x="9408774" y="2276983"/>
                    <a:ext cx="792162" cy="77241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ctr" defTabSz="946745" rtl="0" eaLnBrk="1" fontAlgn="auto" latinLnBrk="0" hangingPunct="1">
                      <a:lnSpc>
                        <a:spcPct val="100000"/>
                      </a:lnSpc>
                      <a:spcBef>
                        <a:spcPct val="0"/>
                      </a:spcBef>
                      <a:spcAft>
                        <a:spcPts val="0"/>
                      </a:spcAft>
                      <a:buClrTx/>
                      <a:buSzTx/>
                      <a:buFontTx/>
                      <a:buNone/>
                      <a:tabLst/>
                      <a:defRPr/>
                    </a:pPr>
                    <a:r>
                      <a:rPr kumimoji="0" lang="en-US" altLang="zh-CN" sz="12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H</a:t>
                    </a:r>
                    <a:endParaRPr kumimoji="0" lang="zh-CN" altLang="en-US" sz="12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28" name="TextBox 11"/>
                  <p:cNvSpPr txBox="1">
                    <a:spLocks noChangeArrowheads="1"/>
                  </p:cNvSpPr>
                  <p:nvPr/>
                </p:nvSpPr>
                <p:spPr bwMode="auto">
                  <a:xfrm>
                    <a:off x="7199595" y="424648"/>
                    <a:ext cx="1195854" cy="858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r" defTabSz="946745" rtl="0" eaLnBrk="1" fontAlgn="auto" latinLnBrk="0" hangingPunct="1">
                      <a:lnSpc>
                        <a:spcPct val="100000"/>
                      </a:lnSpc>
                      <a:spcBef>
                        <a:spcPct val="0"/>
                      </a:spcBef>
                      <a:spcAft>
                        <a:spcPts val="0"/>
                      </a:spcAft>
                      <a:buClrTx/>
                      <a:buSzTx/>
                      <a:buFontTx/>
                      <a:buNone/>
                      <a:tabLst/>
                      <a:defRPr/>
                    </a:pPr>
                    <a:r>
                      <a:rPr kumimoji="0" lang="en-US" altLang="zh-CN" sz="1400" b="0" i="1" u="none" strike="noStrike" kern="0" cap="none" spc="0" normalizeH="0" baseline="0" noProof="0" dirty="0">
                        <a:ln>
                          <a:noFill/>
                        </a:ln>
                        <a:solidFill>
                          <a:srgbClr val="FFC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R</a:t>
                    </a:r>
                    <a:r>
                      <a:rPr kumimoji="0" lang="en-US" altLang="zh-CN" sz="1400" b="0" i="0" u="none" strike="noStrike" kern="0" cap="none" spc="0" normalizeH="0" baseline="-25000" noProof="0" dirty="0">
                        <a:ln>
                          <a:noFill/>
                        </a:ln>
                        <a:solidFill>
                          <a:srgbClr val="FFC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H</a:t>
                    </a:r>
                    <a:endParaRPr kumimoji="0" lang="zh-CN" altLang="en-US" sz="1400" b="0" i="0" u="none" strike="noStrike" kern="0" cap="none" spc="0" normalizeH="0" baseline="-25000" noProof="0" dirty="0">
                      <a:ln>
                        <a:noFill/>
                      </a:ln>
                      <a:solidFill>
                        <a:srgbClr val="FFC000"/>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grpSp>
                <p:nvGrpSpPr>
                  <p:cNvPr id="329" name="Group 54"/>
                  <p:cNvGrpSpPr/>
                  <p:nvPr/>
                </p:nvGrpSpPr>
                <p:grpSpPr>
                  <a:xfrm>
                    <a:off x="7189199" y="551798"/>
                    <a:ext cx="2824145" cy="3370723"/>
                    <a:chOff x="8701575" y="1396090"/>
                    <a:chExt cx="2590800" cy="2389188"/>
                  </a:xfrm>
                </p:grpSpPr>
                <p:cxnSp>
                  <p:nvCxnSpPr>
                    <p:cNvPr id="330" name="直接箭头连接符 77"/>
                    <p:cNvCxnSpPr/>
                    <p:nvPr/>
                  </p:nvCxnSpPr>
                  <p:spPr>
                    <a:xfrm flipH="1" flipV="1">
                      <a:off x="9922363" y="1396090"/>
                      <a:ext cx="1587" cy="2362200"/>
                    </a:xfrm>
                    <a:prstGeom prst="straightConnector1">
                      <a:avLst/>
                    </a:prstGeom>
                    <a:noFill/>
                    <a:ln w="28575" cap="flat" cmpd="sng" algn="ctr">
                      <a:solidFill>
                        <a:sysClr val="window" lastClr="FFFFFF"/>
                      </a:solidFill>
                      <a:prstDash val="solid"/>
                      <a:miter lim="800000"/>
                      <a:tailEnd type="arrow"/>
                    </a:ln>
                    <a:effectLst/>
                  </p:spPr>
                </p:cxnSp>
                <p:cxnSp>
                  <p:nvCxnSpPr>
                    <p:cNvPr id="331" name="直接箭头连接符 78"/>
                    <p:cNvCxnSpPr/>
                    <p:nvPr/>
                  </p:nvCxnSpPr>
                  <p:spPr>
                    <a:xfrm>
                      <a:off x="8701575" y="2605765"/>
                      <a:ext cx="2590800" cy="0"/>
                    </a:xfrm>
                    <a:prstGeom prst="straightConnector1">
                      <a:avLst/>
                    </a:prstGeom>
                    <a:noFill/>
                    <a:ln w="28575" cap="flat" cmpd="sng" algn="ctr">
                      <a:solidFill>
                        <a:sysClr val="window" lastClr="FFFFFF"/>
                      </a:solidFill>
                      <a:prstDash val="solid"/>
                      <a:miter lim="800000"/>
                      <a:tailEnd type="arrow"/>
                    </a:ln>
                    <a:effectLst/>
                  </p:spPr>
                </p:cxnSp>
                <p:grpSp>
                  <p:nvGrpSpPr>
                    <p:cNvPr id="332" name="组合 65"/>
                    <p:cNvGrpSpPr>
                      <a:grpSpLocks/>
                    </p:cNvGrpSpPr>
                    <p:nvPr/>
                  </p:nvGrpSpPr>
                  <p:grpSpPr bwMode="auto">
                    <a:xfrm>
                      <a:off x="9060350" y="1456415"/>
                      <a:ext cx="1709738" cy="2328863"/>
                      <a:chOff x="323528" y="1128028"/>
                      <a:chExt cx="1709142" cy="2328620"/>
                    </a:xfrm>
                  </p:grpSpPr>
                  <p:cxnSp>
                    <p:nvCxnSpPr>
                      <p:cNvPr id="333" name="直接连接符 66"/>
                      <p:cNvCxnSpPr/>
                      <p:nvPr/>
                    </p:nvCxnSpPr>
                    <p:spPr bwMode="auto">
                      <a:xfrm flipV="1">
                        <a:off x="1475651" y="1485179"/>
                        <a:ext cx="0" cy="1250819"/>
                      </a:xfrm>
                      <a:prstGeom prst="line">
                        <a:avLst/>
                      </a:prstGeom>
                      <a:noFill/>
                      <a:ln w="28575" cap="flat" cmpd="sng" algn="ctr">
                        <a:solidFill>
                          <a:srgbClr val="FFC000"/>
                        </a:solidFill>
                        <a:prstDash val="solid"/>
                        <a:miter lim="800000"/>
                      </a:ln>
                      <a:effectLst/>
                    </p:spPr>
                  </p:cxnSp>
                  <p:cxnSp>
                    <p:nvCxnSpPr>
                      <p:cNvPr id="334" name="直接连接符 67"/>
                      <p:cNvCxnSpPr/>
                      <p:nvPr/>
                    </p:nvCxnSpPr>
                    <p:spPr bwMode="auto">
                      <a:xfrm flipV="1">
                        <a:off x="880547" y="1128028"/>
                        <a:ext cx="1152123" cy="731762"/>
                      </a:xfrm>
                      <a:prstGeom prst="line">
                        <a:avLst/>
                      </a:prstGeom>
                      <a:noFill/>
                      <a:ln w="28575" cap="flat" cmpd="sng" algn="ctr">
                        <a:solidFill>
                          <a:srgbClr val="FFC000"/>
                        </a:solidFill>
                        <a:prstDash val="solid"/>
                        <a:miter lim="800000"/>
                      </a:ln>
                      <a:effectLst/>
                    </p:spPr>
                  </p:cxnSp>
                  <p:cxnSp>
                    <p:nvCxnSpPr>
                      <p:cNvPr id="335" name="直接连接符 68"/>
                      <p:cNvCxnSpPr/>
                      <p:nvPr/>
                    </p:nvCxnSpPr>
                    <p:spPr bwMode="auto">
                      <a:xfrm flipV="1">
                        <a:off x="899590" y="1845503"/>
                        <a:ext cx="0" cy="1250819"/>
                      </a:xfrm>
                      <a:prstGeom prst="line">
                        <a:avLst/>
                      </a:prstGeom>
                      <a:noFill/>
                      <a:ln w="28575" cap="flat" cmpd="sng" algn="ctr">
                        <a:solidFill>
                          <a:srgbClr val="FFC000"/>
                        </a:solidFill>
                        <a:prstDash val="solid"/>
                        <a:miter lim="800000"/>
                      </a:ln>
                      <a:effectLst/>
                    </p:spPr>
                  </p:cxnSp>
                  <p:cxnSp>
                    <p:nvCxnSpPr>
                      <p:cNvPr id="336" name="直接连接符 69"/>
                      <p:cNvCxnSpPr/>
                      <p:nvPr/>
                    </p:nvCxnSpPr>
                    <p:spPr bwMode="auto">
                      <a:xfrm flipV="1">
                        <a:off x="323528" y="2724886"/>
                        <a:ext cx="1152123" cy="731762"/>
                      </a:xfrm>
                      <a:prstGeom prst="line">
                        <a:avLst/>
                      </a:prstGeom>
                      <a:noFill/>
                      <a:ln w="28575" cap="flat" cmpd="sng" algn="ctr">
                        <a:solidFill>
                          <a:srgbClr val="FFC000"/>
                        </a:solidFill>
                        <a:prstDash val="solid"/>
                        <a:miter lim="800000"/>
                      </a:ln>
                      <a:effectLst/>
                    </p:spPr>
                  </p:cxnSp>
                </p:grpSp>
              </p:grpSp>
            </p:grpSp>
          </p:grpSp>
        </p:grpSp>
        <p:grpSp>
          <p:nvGrpSpPr>
            <p:cNvPr id="2" name="组合 1"/>
            <p:cNvGrpSpPr/>
            <p:nvPr/>
          </p:nvGrpSpPr>
          <p:grpSpPr>
            <a:xfrm>
              <a:off x="2785482" y="2384571"/>
              <a:ext cx="6219077" cy="4209003"/>
              <a:chOff x="2785482" y="2384571"/>
              <a:chExt cx="6219077" cy="4209003"/>
            </a:xfrm>
          </p:grpSpPr>
          <p:cxnSp>
            <p:nvCxnSpPr>
              <p:cNvPr id="91" name="Straight Connector 64"/>
              <p:cNvCxnSpPr/>
              <p:nvPr/>
            </p:nvCxnSpPr>
            <p:spPr>
              <a:xfrm flipV="1">
                <a:off x="9004559" y="2384571"/>
                <a:ext cx="0" cy="3539433"/>
              </a:xfrm>
              <a:prstGeom prst="line">
                <a:avLst/>
              </a:prstGeom>
              <a:noFill/>
              <a:ln w="28575" cap="flat" cmpd="sng" algn="ctr">
                <a:solidFill>
                  <a:sysClr val="window" lastClr="FFFFFF"/>
                </a:solidFill>
                <a:prstDash val="solid"/>
                <a:miter lim="800000"/>
              </a:ln>
              <a:effectLst/>
            </p:spPr>
          </p:cxnSp>
          <p:cxnSp>
            <p:nvCxnSpPr>
              <p:cNvPr id="92" name="直接连接符 91"/>
              <p:cNvCxnSpPr/>
              <p:nvPr/>
            </p:nvCxnSpPr>
            <p:spPr bwMode="auto">
              <a:xfrm flipH="1">
                <a:off x="3578527" y="5924004"/>
                <a:ext cx="5426032" cy="0"/>
              </a:xfrm>
              <a:prstGeom prst="line">
                <a:avLst/>
              </a:prstGeom>
              <a:solidFill>
                <a:schemeClr val="accent1"/>
              </a:solidFill>
              <a:ln w="28575" cap="flat" cmpd="sng" algn="ctr">
                <a:solidFill>
                  <a:schemeClr val="bg1"/>
                </a:solidFill>
                <a:prstDash val="solid"/>
                <a:round/>
                <a:headEnd type="none" w="med" len="med"/>
                <a:tailEnd type="arrow" w="med" len="med"/>
              </a:ln>
              <a:effectLst/>
            </p:spPr>
          </p:cxnSp>
          <p:sp>
            <p:nvSpPr>
              <p:cNvPr id="93" name="矩形 83"/>
              <p:cNvSpPr/>
              <p:nvPr/>
            </p:nvSpPr>
            <p:spPr>
              <a:xfrm>
                <a:off x="5055436" y="6063911"/>
                <a:ext cx="716828"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2016</a:t>
                </a:r>
                <a:endParaRPr kumimoji="0" lang="en-US" altLang="zh-CN" sz="1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94" name="图片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67863" y="5705421"/>
                <a:ext cx="404396" cy="404396"/>
              </a:xfrm>
              <a:prstGeom prst="rect">
                <a:avLst/>
              </a:prstGeom>
            </p:spPr>
          </p:pic>
          <p:sp>
            <p:nvSpPr>
              <p:cNvPr id="95" name="Rectangle 188"/>
              <p:cNvSpPr/>
              <p:nvPr/>
            </p:nvSpPr>
            <p:spPr>
              <a:xfrm>
                <a:off x="2785482" y="6331964"/>
                <a:ext cx="4523319" cy="2616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100" b="0"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Topological Phase Transitions &amp; Topological Phases of Matter</a:t>
                </a:r>
                <a:endParaRPr kumimoji="0" lang="en-US" sz="1100" b="0" i="0" u="none" strike="noStrike" kern="1200" cap="none" spc="0" normalizeH="0" baseline="0" noProof="0" dirty="0">
                  <a:ln>
                    <a:noFill/>
                  </a:ln>
                  <a:solidFill>
                    <a:prstClr val="white"/>
                  </a:solidFill>
                  <a:effectLst/>
                  <a:uLnTx/>
                  <a:uFillTx/>
                  <a:latin typeface="Arial"/>
                  <a:ea typeface="宋体"/>
                  <a:cs typeface="+mn-cs"/>
                </a:endParaRPr>
              </a:p>
            </p:txBody>
          </p:sp>
          <p:sp>
            <p:nvSpPr>
              <p:cNvPr id="96" name="矩形 83"/>
              <p:cNvSpPr/>
              <p:nvPr/>
            </p:nvSpPr>
            <p:spPr>
              <a:xfrm>
                <a:off x="3693591" y="5496549"/>
                <a:ext cx="1120580" cy="24622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D. </a:t>
                </a:r>
                <a:r>
                  <a:rPr kumimoji="0" lang="en-US" altLang="zh-CN" sz="1000" b="0" i="0" u="none" strike="noStrike" kern="1200" cap="none" spc="0" normalizeH="0" baseline="0" noProof="0" dirty="0" err="1" smtClean="0">
                    <a:ln>
                      <a:noFill/>
                    </a:ln>
                    <a:solidFill>
                      <a:prstClr val="white"/>
                    </a:solidFill>
                    <a:effectLst/>
                    <a:uLnTx/>
                    <a:uFillTx/>
                    <a:latin typeface="微软雅黑" panose="020B0503020204020204" pitchFamily="34" charset="-122"/>
                    <a:ea typeface="微软雅黑" panose="020B0503020204020204" pitchFamily="34" charset="-122"/>
                    <a:cs typeface="+mn-cs"/>
                  </a:rPr>
                  <a:t>Thouless</a:t>
                </a:r>
                <a:endParaRPr kumimoji="0" lang="en-US" altLang="zh-CN" sz="10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97" name="矩形 83"/>
              <p:cNvSpPr/>
              <p:nvPr/>
            </p:nvSpPr>
            <p:spPr>
              <a:xfrm>
                <a:off x="4572443" y="5487469"/>
                <a:ext cx="1120580" cy="2616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50" b="0"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F. Haldane</a:t>
                </a:r>
                <a:endParaRPr kumimoji="0" lang="en-US" altLang="zh-CN" sz="105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98" name="矩形 83"/>
              <p:cNvSpPr/>
              <p:nvPr/>
            </p:nvSpPr>
            <p:spPr>
              <a:xfrm>
                <a:off x="5411054" y="5483625"/>
                <a:ext cx="1018978" cy="2616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50" b="0"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J. </a:t>
                </a:r>
                <a:r>
                  <a:rPr kumimoji="0" lang="en-US" altLang="zh-CN" sz="1050" b="0" i="0" u="none" strike="noStrike" kern="1200" cap="none" spc="0" normalizeH="0" baseline="0" noProof="0" dirty="0" err="1" smtClean="0">
                    <a:ln>
                      <a:noFill/>
                    </a:ln>
                    <a:solidFill>
                      <a:prstClr val="white"/>
                    </a:solidFill>
                    <a:effectLst/>
                    <a:uLnTx/>
                    <a:uFillTx/>
                    <a:latin typeface="微软雅黑" panose="020B0503020204020204" pitchFamily="34" charset="-122"/>
                    <a:ea typeface="微软雅黑" panose="020B0503020204020204" pitchFamily="34" charset="-122"/>
                    <a:cs typeface="+mn-cs"/>
                  </a:rPr>
                  <a:t>Kosterlitz</a:t>
                </a:r>
                <a:endParaRPr kumimoji="0" lang="en-US" altLang="zh-CN" sz="105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99" name="图片 9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93285" y="4423952"/>
                <a:ext cx="836132" cy="1106941"/>
              </a:xfrm>
              <a:prstGeom prst="rect">
                <a:avLst/>
              </a:prstGeom>
            </p:spPr>
          </p:pic>
          <p:pic>
            <p:nvPicPr>
              <p:cNvPr id="100" name="图片 9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28537" y="4423953"/>
                <a:ext cx="810017" cy="1106941"/>
              </a:xfrm>
              <a:prstGeom prst="rect">
                <a:avLst/>
              </a:prstGeom>
            </p:spPr>
          </p:pic>
          <p:pic>
            <p:nvPicPr>
              <p:cNvPr id="101" name="图片 10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27614" y="4424113"/>
                <a:ext cx="854342" cy="1106940"/>
              </a:xfrm>
              <a:prstGeom prst="rect">
                <a:avLst/>
              </a:prstGeom>
            </p:spPr>
          </p:pic>
        </p:grpSp>
        <p:grpSp>
          <p:nvGrpSpPr>
            <p:cNvPr id="4" name="组合 3"/>
            <p:cNvGrpSpPr/>
            <p:nvPr/>
          </p:nvGrpSpPr>
          <p:grpSpPr>
            <a:xfrm>
              <a:off x="6680834" y="4127864"/>
              <a:ext cx="1836636" cy="2172738"/>
              <a:chOff x="6592550" y="4115252"/>
              <a:chExt cx="1836636" cy="2172738"/>
            </a:xfrm>
          </p:grpSpPr>
          <p:grpSp>
            <p:nvGrpSpPr>
              <p:cNvPr id="3" name="组合 2"/>
              <p:cNvGrpSpPr/>
              <p:nvPr/>
            </p:nvGrpSpPr>
            <p:grpSpPr>
              <a:xfrm>
                <a:off x="6592550" y="4115252"/>
                <a:ext cx="1836636" cy="2172738"/>
                <a:chOff x="6592550" y="4115252"/>
                <a:chExt cx="1836636" cy="2172738"/>
              </a:xfrm>
            </p:grpSpPr>
            <p:sp>
              <p:nvSpPr>
                <p:cNvPr id="103" name="Oval 52"/>
                <p:cNvSpPr/>
                <p:nvPr/>
              </p:nvSpPr>
              <p:spPr>
                <a:xfrm>
                  <a:off x="7419085" y="5841171"/>
                  <a:ext cx="132896" cy="132896"/>
                </a:xfrm>
                <a:prstGeom prst="ellipse">
                  <a:avLst/>
                </a:prstGeom>
                <a:solidFill>
                  <a:srgbClr val="ED7D31"/>
                </a:solidFill>
                <a:ln w="28575" cap="flat" cmpd="sng" algn="ctr">
                  <a:solidFill>
                    <a:srgbClr val="FFC000"/>
                  </a:solidFill>
                  <a:prstDash val="solid"/>
                  <a:miter lim="800000"/>
                </a:ln>
                <a:effectLst/>
              </p:spPr>
              <p:txBody>
                <a:bodyPr rtlCol="0" anchor="ctr"/>
                <a:lstStyle/>
                <a:p>
                  <a:pPr marL="0" marR="0" lvl="0" indent="0" algn="ctr" defTabSz="946745" rtl="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srgbClr val="FFC000"/>
                    </a:solidFill>
                    <a:effectLst/>
                    <a:uLnTx/>
                    <a:uFillTx/>
                    <a:latin typeface="Calibri"/>
                    <a:ea typeface="宋体"/>
                    <a:cs typeface="+mn-cs"/>
                  </a:endParaRPr>
                </a:p>
              </p:txBody>
            </p:sp>
            <p:sp>
              <p:nvSpPr>
                <p:cNvPr id="104" name="矩形 83"/>
                <p:cNvSpPr/>
                <p:nvPr/>
              </p:nvSpPr>
              <p:spPr>
                <a:xfrm>
                  <a:off x="7192204" y="5980213"/>
                  <a:ext cx="627182" cy="307777"/>
                </a:xfrm>
                <a:prstGeom prst="rect">
                  <a:avLst/>
                </a:prstGeom>
              </p:spPr>
              <p:txBody>
                <a:bodyPr wrap="square">
                  <a:spAutoFit/>
                </a:bodyPr>
                <a:lstStyle/>
                <a:p>
                  <a:pPr marL="0" marR="0" lvl="0" indent="0" algn="l" defTabSz="946745"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srgbClr val="FFC000"/>
                      </a:solidFill>
                      <a:effectLst/>
                      <a:uLnTx/>
                      <a:uFillTx/>
                      <a:latin typeface="微软雅黑" panose="020B0503020204020204" pitchFamily="34" charset="-122"/>
                      <a:ea typeface="微软雅黑" panose="020B0503020204020204" pitchFamily="34" charset="-122"/>
                      <a:cs typeface="+mn-cs"/>
                    </a:rPr>
                    <a:t>2013</a:t>
                  </a:r>
                </a:p>
              </p:txBody>
            </p:sp>
            <p:sp>
              <p:nvSpPr>
                <p:cNvPr id="105" name="矩形 104"/>
                <p:cNvSpPr/>
                <p:nvPr/>
              </p:nvSpPr>
              <p:spPr>
                <a:xfrm>
                  <a:off x="6592550" y="4145705"/>
                  <a:ext cx="1836636" cy="1396599"/>
                </a:xfrm>
                <a:prstGeom prst="rect">
                  <a:avLst/>
                </a:prstGeom>
                <a:solidFill>
                  <a:srgbClr val="5B9BD5">
                    <a:lumMod val="50000"/>
                  </a:srgbClr>
                </a:solidFill>
                <a:ln w="12700" cap="flat" cmpd="sng" algn="ctr">
                  <a:noFill/>
                  <a:prstDash val="solid"/>
                  <a:miter lim="800000"/>
                </a:ln>
                <a:effectLst/>
              </p:spPr>
              <p:txBody>
                <a:bodyPr rtlCol="0" anchor="ctr"/>
                <a:lstStyle/>
                <a:p>
                  <a:pPr marL="0" marR="0" lvl="0" indent="0" algn="ctr" defTabSz="946745"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0" cap="none" spc="0" normalizeH="0" baseline="0" noProof="0">
                    <a:ln>
                      <a:noFill/>
                    </a:ln>
                    <a:solidFill>
                      <a:prstClr val="white"/>
                    </a:solidFill>
                    <a:effectLst/>
                    <a:uLnTx/>
                    <a:uFillTx/>
                    <a:latin typeface="Calibri"/>
                    <a:ea typeface="宋体"/>
                    <a:cs typeface="+mn-cs"/>
                  </a:endParaRPr>
                </a:p>
              </p:txBody>
            </p:sp>
            <p:sp>
              <p:nvSpPr>
                <p:cNvPr id="106" name="TextBox 31"/>
                <p:cNvSpPr txBox="1">
                  <a:spLocks noChangeArrowheads="1"/>
                </p:cNvSpPr>
                <p:nvPr/>
              </p:nvSpPr>
              <p:spPr bwMode="auto">
                <a:xfrm>
                  <a:off x="7632673" y="4255418"/>
                  <a:ext cx="560300" cy="317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ctr" defTabSz="946745" rtl="0" eaLnBrk="1" fontAlgn="auto" latinLnBrk="0" hangingPunct="1">
                    <a:lnSpc>
                      <a:spcPct val="100000"/>
                    </a:lnSpc>
                    <a:spcBef>
                      <a:spcPct val="0"/>
                    </a:spcBef>
                    <a:spcAft>
                      <a:spcPts val="0"/>
                    </a:spcAft>
                    <a:buClrTx/>
                    <a:buSzTx/>
                    <a:buFontTx/>
                    <a:buNone/>
                    <a:tabLst/>
                    <a:defRPr/>
                  </a:pPr>
                  <a:r>
                    <a:rPr kumimoji="0" lang="en-US" altLang="zh-CN" sz="1400" b="0" i="1" u="none" strike="noStrike" kern="0" cap="none" spc="0" normalizeH="0" baseline="0" noProof="0" dirty="0">
                      <a:ln>
                        <a:noFill/>
                      </a:ln>
                      <a:solidFill>
                        <a:srgbClr val="FFC000"/>
                      </a:solidFill>
                      <a:effectLst/>
                      <a:uLnTx/>
                      <a:uFillTx/>
                      <a:latin typeface="微软雅黑" panose="020B0503020204020204" pitchFamily="34" charset="-122"/>
                      <a:ea typeface="微软雅黑" panose="020B0503020204020204" pitchFamily="34" charset="-122"/>
                      <a:cs typeface="+mn-cs"/>
                    </a:rPr>
                    <a:t>h/e</a:t>
                  </a:r>
                  <a:r>
                    <a:rPr kumimoji="0" lang="en-US" altLang="zh-CN" sz="1400" b="0" i="0" u="none" strike="noStrike" kern="0" cap="none" spc="0" normalizeH="0" baseline="30000" noProof="0" dirty="0">
                      <a:ln>
                        <a:noFill/>
                      </a:ln>
                      <a:solidFill>
                        <a:srgbClr val="FFC000"/>
                      </a:solidFill>
                      <a:effectLst/>
                      <a:uLnTx/>
                      <a:uFillTx/>
                      <a:latin typeface="微软雅黑" panose="020B0503020204020204" pitchFamily="34" charset="-122"/>
                      <a:ea typeface="微软雅黑" panose="020B0503020204020204" pitchFamily="34" charset="-122"/>
                      <a:cs typeface="+mn-cs"/>
                    </a:rPr>
                    <a:t>2</a:t>
                  </a:r>
                  <a:endParaRPr kumimoji="0" lang="zh-CN" altLang="en-US" sz="1400" b="0" i="0" u="none" strike="noStrike" kern="0" cap="none" spc="0" normalizeH="0" baseline="30000" noProof="0" dirty="0">
                    <a:ln>
                      <a:noFill/>
                    </a:ln>
                    <a:solidFill>
                      <a:srgbClr val="FFC000"/>
                    </a:solidFill>
                    <a:effectLst/>
                    <a:uLnTx/>
                    <a:uFillTx/>
                    <a:latin typeface="微软雅黑" panose="020B0503020204020204" pitchFamily="34" charset="-122"/>
                    <a:ea typeface="微软雅黑" panose="020B0503020204020204" pitchFamily="34" charset="-122"/>
                    <a:cs typeface="+mn-cs"/>
                  </a:endParaRPr>
                </a:p>
              </p:txBody>
            </p:sp>
            <p:cxnSp>
              <p:nvCxnSpPr>
                <p:cNvPr id="107" name="直接箭头连接符 61"/>
                <p:cNvCxnSpPr/>
                <p:nvPr/>
              </p:nvCxnSpPr>
              <p:spPr>
                <a:xfrm flipH="1" flipV="1">
                  <a:off x="7458558" y="4190681"/>
                  <a:ext cx="937" cy="1351624"/>
                </a:xfrm>
                <a:prstGeom prst="straightConnector1">
                  <a:avLst/>
                </a:prstGeom>
                <a:noFill/>
                <a:ln w="28575" cap="flat" cmpd="sng" algn="ctr">
                  <a:solidFill>
                    <a:sysClr val="window" lastClr="FFFFFF"/>
                  </a:solidFill>
                  <a:prstDash val="solid"/>
                  <a:miter lim="800000"/>
                  <a:tailEnd type="arrow"/>
                </a:ln>
                <a:effectLst/>
              </p:spPr>
            </p:cxnSp>
            <p:cxnSp>
              <p:nvCxnSpPr>
                <p:cNvPr id="108" name="直接箭头连接符 62"/>
                <p:cNvCxnSpPr/>
                <p:nvPr/>
              </p:nvCxnSpPr>
              <p:spPr>
                <a:xfrm>
                  <a:off x="6821942" y="4971862"/>
                  <a:ext cx="1232122" cy="0"/>
                </a:xfrm>
                <a:prstGeom prst="straightConnector1">
                  <a:avLst/>
                </a:prstGeom>
                <a:noFill/>
                <a:ln w="28575" cap="flat" cmpd="sng" algn="ctr">
                  <a:solidFill>
                    <a:sysClr val="window" lastClr="FFFFFF"/>
                  </a:solidFill>
                  <a:prstDash val="solid"/>
                  <a:miter lim="800000"/>
                  <a:tailEnd type="arrow"/>
                </a:ln>
                <a:effectLst/>
              </p:spPr>
            </p:cxnSp>
            <p:cxnSp>
              <p:nvCxnSpPr>
                <p:cNvPr id="109" name="直接连接符 67"/>
                <p:cNvCxnSpPr/>
                <p:nvPr/>
              </p:nvCxnSpPr>
              <p:spPr bwMode="auto">
                <a:xfrm flipV="1">
                  <a:off x="7630135" y="4512237"/>
                  <a:ext cx="0" cy="906532"/>
                </a:xfrm>
                <a:prstGeom prst="line">
                  <a:avLst/>
                </a:prstGeom>
                <a:noFill/>
                <a:ln w="28575" cap="flat" cmpd="sng" algn="ctr">
                  <a:solidFill>
                    <a:srgbClr val="FFC000"/>
                  </a:solidFill>
                  <a:prstDash val="solid"/>
                  <a:miter lim="800000"/>
                </a:ln>
                <a:effectLst/>
              </p:spPr>
            </p:cxnSp>
            <p:cxnSp>
              <p:nvCxnSpPr>
                <p:cNvPr id="110" name="直接连接符 68"/>
                <p:cNvCxnSpPr/>
                <p:nvPr/>
              </p:nvCxnSpPr>
              <p:spPr bwMode="auto">
                <a:xfrm>
                  <a:off x="7280418" y="4512237"/>
                  <a:ext cx="765064" cy="0"/>
                </a:xfrm>
                <a:prstGeom prst="line">
                  <a:avLst/>
                </a:prstGeom>
                <a:noFill/>
                <a:ln w="28575" cap="flat" cmpd="sng" algn="ctr">
                  <a:solidFill>
                    <a:srgbClr val="FFC000"/>
                  </a:solidFill>
                  <a:prstDash val="solid"/>
                  <a:miter lim="800000"/>
                </a:ln>
                <a:effectLst/>
              </p:spPr>
            </p:cxnSp>
            <p:cxnSp>
              <p:nvCxnSpPr>
                <p:cNvPr id="111" name="直接连接符 75"/>
                <p:cNvCxnSpPr/>
                <p:nvPr/>
              </p:nvCxnSpPr>
              <p:spPr bwMode="auto">
                <a:xfrm flipV="1">
                  <a:off x="7289794" y="4512237"/>
                  <a:ext cx="0" cy="906532"/>
                </a:xfrm>
                <a:prstGeom prst="line">
                  <a:avLst/>
                </a:prstGeom>
                <a:noFill/>
                <a:ln w="28575" cap="flat" cmpd="sng" algn="ctr">
                  <a:solidFill>
                    <a:srgbClr val="FFC000"/>
                  </a:solidFill>
                  <a:prstDash val="solid"/>
                  <a:miter lim="800000"/>
                </a:ln>
                <a:effectLst/>
              </p:spPr>
            </p:cxnSp>
            <p:sp>
              <p:nvSpPr>
                <p:cNvPr id="112" name="TextBox 10"/>
                <p:cNvSpPr txBox="1">
                  <a:spLocks noChangeArrowheads="1"/>
                </p:cNvSpPr>
                <p:nvPr/>
              </p:nvSpPr>
              <p:spPr bwMode="auto">
                <a:xfrm>
                  <a:off x="7903510" y="5015762"/>
                  <a:ext cx="301108" cy="317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ctr" defTabSz="946745" rtl="0" eaLnBrk="1" fontAlgn="auto" latinLnBrk="0" hangingPunct="1">
                    <a:lnSpc>
                      <a:spcPct val="100000"/>
                    </a:lnSpc>
                    <a:spcBef>
                      <a:spcPct val="0"/>
                    </a:spcBef>
                    <a:spcAft>
                      <a:spcPts val="0"/>
                    </a:spcAft>
                    <a:buClrTx/>
                    <a:buSzTx/>
                    <a:buFontTx/>
                    <a:buNone/>
                    <a:tabLst/>
                    <a:defRPr/>
                  </a:pPr>
                  <a:r>
                    <a:rPr kumimoji="0" lang="en-US" altLang="zh-CN" sz="14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H</a:t>
                  </a:r>
                  <a:endParaRPr kumimoji="0" lang="zh-CN" altLang="en-US" sz="14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13" name="TextBox 11"/>
                <p:cNvSpPr txBox="1">
                  <a:spLocks noChangeArrowheads="1"/>
                </p:cNvSpPr>
                <p:nvPr/>
              </p:nvSpPr>
              <p:spPr bwMode="auto">
                <a:xfrm>
                  <a:off x="6700992" y="4115252"/>
                  <a:ext cx="65820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r" defTabSz="946745" rtl="0" eaLnBrk="1" fontAlgn="auto" latinLnBrk="0" hangingPunct="1">
                    <a:lnSpc>
                      <a:spcPct val="100000"/>
                    </a:lnSpc>
                    <a:spcBef>
                      <a:spcPct val="0"/>
                    </a:spcBef>
                    <a:spcAft>
                      <a:spcPts val="0"/>
                    </a:spcAft>
                    <a:buClrTx/>
                    <a:buSzTx/>
                    <a:buFontTx/>
                    <a:buNone/>
                    <a:tabLst/>
                    <a:defRPr/>
                  </a:pPr>
                  <a:r>
                    <a:rPr kumimoji="0" lang="en-US" altLang="zh-CN" sz="1400" b="0" i="1"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R</a:t>
                  </a:r>
                  <a:r>
                    <a:rPr kumimoji="0" lang="en-US" altLang="zh-CN" sz="1400" b="0" i="0" u="none" strike="noStrike" kern="0" cap="none" spc="0" normalizeH="0" baseline="-2500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H</a:t>
                  </a:r>
                  <a:endParaRPr kumimoji="0" lang="zh-CN" altLang="en-US" sz="1400" b="0" i="0" u="none" strike="noStrike" kern="0" cap="none" spc="0" normalizeH="0" baseline="-2500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14" name="Rectangle 104"/>
                <p:cNvSpPr/>
                <p:nvPr/>
              </p:nvSpPr>
              <p:spPr>
                <a:xfrm>
                  <a:off x="6643956" y="5528655"/>
                  <a:ext cx="693460"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smtClean="0">
                      <a:ln>
                        <a:noFill/>
                      </a:ln>
                      <a:solidFill>
                        <a:srgbClr val="FFC000"/>
                      </a:solidFill>
                      <a:effectLst/>
                      <a:uLnTx/>
                      <a:uFillTx/>
                      <a:latin typeface="微软雅黑" panose="020B0503020204020204" pitchFamily="34" charset="-122"/>
                      <a:ea typeface="微软雅黑" panose="020B0503020204020204" pitchFamily="34" charset="-122"/>
                      <a:cs typeface="+mn-cs"/>
                    </a:rPr>
                    <a:t>QAHE</a:t>
                  </a:r>
                  <a:endParaRPr kumimoji="0" lang="en-US" sz="1400" b="0" i="0" u="none" strike="noStrike" kern="1200" cap="none" spc="0" normalizeH="0" baseline="0" noProof="0" dirty="0">
                    <a:ln>
                      <a:noFill/>
                    </a:ln>
                    <a:solidFill>
                      <a:srgbClr val="FFC000"/>
                    </a:solidFill>
                    <a:effectLst/>
                    <a:uLnTx/>
                    <a:uFillTx/>
                    <a:latin typeface="Arial"/>
                    <a:ea typeface="宋体"/>
                    <a:cs typeface="+mn-cs"/>
                  </a:endParaRPr>
                </a:p>
              </p:txBody>
            </p:sp>
          </p:grpSp>
          <p:cxnSp>
            <p:nvCxnSpPr>
              <p:cNvPr id="116" name="直接连接符 73"/>
              <p:cNvCxnSpPr/>
              <p:nvPr/>
            </p:nvCxnSpPr>
            <p:spPr bwMode="auto">
              <a:xfrm>
                <a:off x="6873509" y="5409686"/>
                <a:ext cx="766001" cy="0"/>
              </a:xfrm>
              <a:prstGeom prst="line">
                <a:avLst/>
              </a:prstGeom>
              <a:noFill/>
              <a:ln w="28575" cap="flat" cmpd="sng" algn="ctr">
                <a:solidFill>
                  <a:srgbClr val="FFC000"/>
                </a:solidFill>
                <a:prstDash val="solid"/>
                <a:miter lim="800000"/>
              </a:ln>
              <a:effectLst/>
            </p:spPr>
          </p:cxnSp>
        </p:grpSp>
        <p:grpSp>
          <p:nvGrpSpPr>
            <p:cNvPr id="7" name="组合 6"/>
            <p:cNvGrpSpPr/>
            <p:nvPr/>
          </p:nvGrpSpPr>
          <p:grpSpPr>
            <a:xfrm>
              <a:off x="2563600" y="666376"/>
              <a:ext cx="6509079" cy="3351058"/>
              <a:chOff x="2563600" y="666376"/>
              <a:chExt cx="6509079" cy="3351058"/>
            </a:xfrm>
          </p:grpSpPr>
          <p:grpSp>
            <p:nvGrpSpPr>
              <p:cNvPr id="359" name="组合 21"/>
              <p:cNvGrpSpPr/>
              <p:nvPr/>
            </p:nvGrpSpPr>
            <p:grpSpPr>
              <a:xfrm>
                <a:off x="2563600" y="666376"/>
                <a:ext cx="1514640" cy="2068279"/>
                <a:chOff x="10740770" y="508502"/>
                <a:chExt cx="4183204" cy="5712271"/>
              </a:xfrm>
            </p:grpSpPr>
            <p:grpSp>
              <p:nvGrpSpPr>
                <p:cNvPr id="360" name="组合 17"/>
                <p:cNvGrpSpPr/>
                <p:nvPr/>
              </p:nvGrpSpPr>
              <p:grpSpPr>
                <a:xfrm>
                  <a:off x="10740770" y="508502"/>
                  <a:ext cx="3811040" cy="3575392"/>
                  <a:chOff x="10740770" y="508502"/>
                  <a:chExt cx="3811040" cy="3575392"/>
                </a:xfrm>
              </p:grpSpPr>
              <p:sp>
                <p:nvSpPr>
                  <p:cNvPr id="364" name="矩形 363"/>
                  <p:cNvSpPr/>
                  <p:nvPr/>
                </p:nvSpPr>
                <p:spPr>
                  <a:xfrm>
                    <a:off x="10740770" y="508502"/>
                    <a:ext cx="3762357" cy="3575392"/>
                  </a:xfrm>
                  <a:prstGeom prst="rect">
                    <a:avLst/>
                  </a:prstGeom>
                  <a:solidFill>
                    <a:srgbClr val="5B9BD5">
                      <a:lumMod val="50000"/>
                    </a:srgbClr>
                  </a:solidFill>
                  <a:ln w="12700" cap="flat" cmpd="sng" algn="ctr">
                    <a:noFill/>
                    <a:prstDash val="solid"/>
                    <a:miter lim="800000"/>
                  </a:ln>
                  <a:effectLst/>
                </p:spPr>
                <p:txBody>
                  <a:bodyPr rtlCol="0" anchor="ctr"/>
                  <a:lstStyle/>
                  <a:p>
                    <a:pPr marL="0" marR="0" lvl="0" indent="0" algn="ctr" defTabSz="946745"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0" cap="none" spc="0" normalizeH="0" baseline="0" noProof="0">
                      <a:ln>
                        <a:noFill/>
                      </a:ln>
                      <a:solidFill>
                        <a:prstClr val="white"/>
                      </a:solidFill>
                      <a:effectLst/>
                      <a:uLnTx/>
                      <a:uFillTx/>
                      <a:latin typeface="Calibri"/>
                      <a:ea typeface="宋体"/>
                      <a:cs typeface="+mn-cs"/>
                    </a:endParaRPr>
                  </a:p>
                </p:txBody>
              </p:sp>
              <p:grpSp>
                <p:nvGrpSpPr>
                  <p:cNvPr id="365" name="Group 197"/>
                  <p:cNvGrpSpPr/>
                  <p:nvPr/>
                </p:nvGrpSpPr>
                <p:grpSpPr>
                  <a:xfrm>
                    <a:off x="10740770" y="600093"/>
                    <a:ext cx="3811040" cy="3223147"/>
                    <a:chOff x="11952950" y="504843"/>
                    <a:chExt cx="3811040" cy="3223147"/>
                  </a:xfrm>
                </p:grpSpPr>
                <p:sp>
                  <p:nvSpPr>
                    <p:cNvPr id="366" name="TextBox 10"/>
                    <p:cNvSpPr txBox="1">
                      <a:spLocks noChangeArrowheads="1"/>
                    </p:cNvSpPr>
                    <p:nvPr/>
                  </p:nvSpPr>
                  <p:spPr bwMode="auto">
                    <a:xfrm>
                      <a:off x="14865995" y="2433638"/>
                      <a:ext cx="792164" cy="662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ctr" defTabSz="946745" rtl="0" eaLnBrk="1" fontAlgn="auto" latinLnBrk="0" hangingPunct="1">
                        <a:lnSpc>
                          <a:spcPct val="100000"/>
                        </a:lnSpc>
                        <a:spcBef>
                          <a:spcPct val="0"/>
                        </a:spcBef>
                        <a:spcAft>
                          <a:spcPts val="0"/>
                        </a:spcAft>
                        <a:buClrTx/>
                        <a:buSzTx/>
                        <a:buFontTx/>
                        <a:buNone/>
                        <a:tabLst/>
                        <a:defRPr/>
                      </a:pPr>
                      <a:r>
                        <a:rPr kumimoji="0" lang="en-US" altLang="zh-CN" sz="14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H</a:t>
                      </a:r>
                      <a:endParaRPr kumimoji="0" lang="zh-CN" altLang="en-US" sz="14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67" name="TextBox 11"/>
                    <p:cNvSpPr txBox="1">
                      <a:spLocks noChangeArrowheads="1"/>
                    </p:cNvSpPr>
                    <p:nvPr/>
                  </p:nvSpPr>
                  <p:spPr bwMode="auto">
                    <a:xfrm>
                      <a:off x="12005834" y="504843"/>
                      <a:ext cx="1206252" cy="850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r" defTabSz="946745" rtl="0" eaLnBrk="1" fontAlgn="auto" latinLnBrk="0" hangingPunct="1">
                        <a:lnSpc>
                          <a:spcPct val="100000"/>
                        </a:lnSpc>
                        <a:spcBef>
                          <a:spcPct val="0"/>
                        </a:spcBef>
                        <a:spcAft>
                          <a:spcPts val="0"/>
                        </a:spcAft>
                        <a:buClrTx/>
                        <a:buSzTx/>
                        <a:buFontTx/>
                        <a:buNone/>
                        <a:tabLst/>
                        <a:defRPr/>
                      </a:pPr>
                      <a:r>
                        <a:rPr kumimoji="0" lang="en-US" altLang="zh-CN" sz="1400" b="0" i="1"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R</a:t>
                      </a:r>
                      <a:r>
                        <a:rPr kumimoji="0" lang="en-US" altLang="zh-CN" sz="1400" b="0" i="0" u="none" strike="noStrike" kern="0" cap="none" spc="0" normalizeH="0" baseline="-2500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H</a:t>
                      </a:r>
                      <a:endParaRPr kumimoji="0" lang="zh-CN" altLang="en-US" sz="1400" b="0" i="0" u="none" strike="noStrike" kern="0" cap="none" spc="0" normalizeH="0" baseline="-2500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cxnSp>
                  <p:nvCxnSpPr>
                    <p:cNvPr id="368" name="直接箭头连接符 77"/>
                    <p:cNvCxnSpPr/>
                    <p:nvPr/>
                  </p:nvCxnSpPr>
                  <p:spPr>
                    <a:xfrm flipH="1" flipV="1">
                      <a:off x="13336574" y="631990"/>
                      <a:ext cx="1730" cy="3096000"/>
                    </a:xfrm>
                    <a:prstGeom prst="straightConnector1">
                      <a:avLst/>
                    </a:prstGeom>
                    <a:noFill/>
                    <a:ln w="28575" cap="flat" cmpd="sng" algn="ctr">
                      <a:solidFill>
                        <a:sysClr val="window" lastClr="FFFFFF"/>
                      </a:solidFill>
                      <a:prstDash val="solid"/>
                      <a:miter lim="800000"/>
                      <a:tailEnd type="arrow"/>
                    </a:ln>
                    <a:effectLst/>
                  </p:spPr>
                </p:cxnSp>
                <p:cxnSp>
                  <p:nvCxnSpPr>
                    <p:cNvPr id="369" name="直接箭头连接符 78"/>
                    <p:cNvCxnSpPr/>
                    <p:nvPr/>
                  </p:nvCxnSpPr>
                  <p:spPr>
                    <a:xfrm flipV="1">
                      <a:off x="12005834" y="2338628"/>
                      <a:ext cx="3493846" cy="1"/>
                    </a:xfrm>
                    <a:prstGeom prst="straightConnector1">
                      <a:avLst/>
                    </a:prstGeom>
                    <a:noFill/>
                    <a:ln w="28575" cap="flat" cmpd="sng" algn="ctr">
                      <a:solidFill>
                        <a:sysClr val="window" lastClr="FFFFFF"/>
                      </a:solidFill>
                      <a:prstDash val="solid"/>
                      <a:miter lim="800000"/>
                      <a:tailEnd type="arrow"/>
                    </a:ln>
                    <a:effectLst/>
                  </p:spPr>
                </p:cxnSp>
                <p:grpSp>
                  <p:nvGrpSpPr>
                    <p:cNvPr id="370" name="Group 196"/>
                    <p:cNvGrpSpPr/>
                    <p:nvPr/>
                  </p:nvGrpSpPr>
                  <p:grpSpPr>
                    <a:xfrm>
                      <a:off x="11952950" y="1216492"/>
                      <a:ext cx="2784146" cy="2192026"/>
                      <a:chOff x="11952950" y="1216492"/>
                      <a:chExt cx="2784146" cy="2192026"/>
                    </a:xfrm>
                  </p:grpSpPr>
                  <p:cxnSp>
                    <p:nvCxnSpPr>
                      <p:cNvPr id="373" name="直接连接符 67"/>
                      <p:cNvCxnSpPr/>
                      <p:nvPr/>
                    </p:nvCxnSpPr>
                    <p:spPr bwMode="auto">
                      <a:xfrm flipV="1">
                        <a:off x="12955379" y="1662134"/>
                        <a:ext cx="779738" cy="1329207"/>
                      </a:xfrm>
                      <a:prstGeom prst="line">
                        <a:avLst/>
                      </a:prstGeom>
                      <a:noFill/>
                      <a:ln w="28575" cap="flat" cmpd="sng" algn="ctr">
                        <a:solidFill>
                          <a:srgbClr val="00FFFF"/>
                        </a:solidFill>
                        <a:prstDash val="solid"/>
                        <a:miter lim="800000"/>
                      </a:ln>
                      <a:effectLst/>
                    </p:spPr>
                  </p:cxnSp>
                  <p:cxnSp>
                    <p:nvCxnSpPr>
                      <p:cNvPr id="374" name="直接连接符 69"/>
                      <p:cNvCxnSpPr/>
                      <p:nvPr/>
                    </p:nvCxnSpPr>
                    <p:spPr bwMode="auto">
                      <a:xfrm>
                        <a:off x="13715279" y="1662134"/>
                        <a:ext cx="280414" cy="0"/>
                      </a:xfrm>
                      <a:prstGeom prst="line">
                        <a:avLst/>
                      </a:prstGeom>
                      <a:noFill/>
                      <a:ln w="28575" cap="flat" cmpd="sng" algn="ctr">
                        <a:solidFill>
                          <a:srgbClr val="00FFFF"/>
                        </a:solidFill>
                        <a:prstDash val="solid"/>
                        <a:miter lim="800000"/>
                      </a:ln>
                      <a:effectLst/>
                    </p:spPr>
                  </p:cxnSp>
                  <p:cxnSp>
                    <p:nvCxnSpPr>
                      <p:cNvPr id="375" name="直接连接符 67"/>
                      <p:cNvCxnSpPr/>
                      <p:nvPr/>
                    </p:nvCxnSpPr>
                    <p:spPr bwMode="auto">
                      <a:xfrm flipV="1">
                        <a:off x="13972501" y="1216492"/>
                        <a:ext cx="199285" cy="448978"/>
                      </a:xfrm>
                      <a:prstGeom prst="line">
                        <a:avLst/>
                      </a:prstGeom>
                      <a:noFill/>
                      <a:ln w="28575" cap="flat" cmpd="sng" algn="ctr">
                        <a:solidFill>
                          <a:srgbClr val="00FFFF"/>
                        </a:solidFill>
                        <a:prstDash val="solid"/>
                        <a:miter lim="800000"/>
                      </a:ln>
                      <a:effectLst/>
                    </p:spPr>
                  </p:cxnSp>
                  <p:cxnSp>
                    <p:nvCxnSpPr>
                      <p:cNvPr id="376" name="直接连接符 69"/>
                      <p:cNvCxnSpPr/>
                      <p:nvPr/>
                    </p:nvCxnSpPr>
                    <p:spPr bwMode="auto">
                      <a:xfrm>
                        <a:off x="14144320" y="1222035"/>
                        <a:ext cx="592776" cy="0"/>
                      </a:xfrm>
                      <a:prstGeom prst="line">
                        <a:avLst/>
                      </a:prstGeom>
                      <a:noFill/>
                      <a:ln w="28575" cap="flat" cmpd="sng" algn="ctr">
                        <a:solidFill>
                          <a:srgbClr val="00FFFF"/>
                        </a:solidFill>
                        <a:prstDash val="solid"/>
                        <a:miter lim="800000"/>
                      </a:ln>
                      <a:effectLst/>
                    </p:spPr>
                  </p:cxnSp>
                  <p:cxnSp>
                    <p:nvCxnSpPr>
                      <p:cNvPr id="377" name="直接连接符 69"/>
                      <p:cNvCxnSpPr/>
                      <p:nvPr/>
                    </p:nvCxnSpPr>
                    <p:spPr bwMode="auto">
                      <a:xfrm>
                        <a:off x="12691591" y="2974405"/>
                        <a:ext cx="280414" cy="0"/>
                      </a:xfrm>
                      <a:prstGeom prst="line">
                        <a:avLst/>
                      </a:prstGeom>
                      <a:noFill/>
                      <a:ln w="28575" cap="flat" cmpd="sng" algn="ctr">
                        <a:solidFill>
                          <a:srgbClr val="00FFFF"/>
                        </a:solidFill>
                        <a:prstDash val="solid"/>
                        <a:miter lim="800000"/>
                      </a:ln>
                      <a:effectLst/>
                    </p:spPr>
                  </p:cxnSp>
                  <p:cxnSp>
                    <p:nvCxnSpPr>
                      <p:cNvPr id="378" name="直接连接符 67"/>
                      <p:cNvCxnSpPr/>
                      <p:nvPr/>
                    </p:nvCxnSpPr>
                    <p:spPr bwMode="auto">
                      <a:xfrm flipV="1">
                        <a:off x="12510399" y="2959540"/>
                        <a:ext cx="199285" cy="448978"/>
                      </a:xfrm>
                      <a:prstGeom prst="line">
                        <a:avLst/>
                      </a:prstGeom>
                      <a:noFill/>
                      <a:ln w="28575" cap="flat" cmpd="sng" algn="ctr">
                        <a:solidFill>
                          <a:srgbClr val="00FFFF"/>
                        </a:solidFill>
                        <a:prstDash val="solid"/>
                        <a:miter lim="800000"/>
                      </a:ln>
                      <a:effectLst/>
                    </p:spPr>
                  </p:cxnSp>
                  <p:cxnSp>
                    <p:nvCxnSpPr>
                      <p:cNvPr id="379" name="直接连接符 69"/>
                      <p:cNvCxnSpPr/>
                      <p:nvPr/>
                    </p:nvCxnSpPr>
                    <p:spPr bwMode="auto">
                      <a:xfrm>
                        <a:off x="11952950" y="3391156"/>
                        <a:ext cx="592777" cy="0"/>
                      </a:xfrm>
                      <a:prstGeom prst="line">
                        <a:avLst/>
                      </a:prstGeom>
                      <a:noFill/>
                      <a:ln w="28575" cap="flat" cmpd="sng" algn="ctr">
                        <a:solidFill>
                          <a:srgbClr val="00FFFF"/>
                        </a:solidFill>
                        <a:prstDash val="solid"/>
                        <a:miter lim="800000"/>
                      </a:ln>
                      <a:effectLst/>
                    </p:spPr>
                  </p:cxnSp>
                </p:grpSp>
                <p:sp>
                  <p:nvSpPr>
                    <p:cNvPr id="371" name="TextBox 31"/>
                    <p:cNvSpPr txBox="1">
                      <a:spLocks noChangeArrowheads="1"/>
                    </p:cNvSpPr>
                    <p:nvPr/>
                  </p:nvSpPr>
                  <p:spPr bwMode="auto">
                    <a:xfrm>
                      <a:off x="14289940" y="614363"/>
                      <a:ext cx="1474050" cy="562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ctr" defTabSz="946745" rtl="0" eaLnBrk="1" fontAlgn="auto" latinLnBrk="0" hangingPunct="1">
                        <a:lnSpc>
                          <a:spcPct val="100000"/>
                        </a:lnSpc>
                        <a:spcBef>
                          <a:spcPct val="0"/>
                        </a:spcBef>
                        <a:spcAft>
                          <a:spcPts val="0"/>
                        </a:spcAft>
                        <a:buClrTx/>
                        <a:buSzTx/>
                        <a:buFontTx/>
                        <a:buNone/>
                        <a:tabLst/>
                        <a:defRPr/>
                      </a:pPr>
                      <a:r>
                        <a:rPr kumimoji="0" lang="en-US" altLang="zh-CN" sz="1100" b="0" i="0" u="none" strike="noStrike" kern="0" cap="none" spc="0" normalizeH="0" baseline="0" noProof="0" dirty="0">
                          <a:ln>
                            <a:noFill/>
                          </a:ln>
                          <a:solidFill>
                            <a:srgbClr val="00FFFF"/>
                          </a:solidFill>
                          <a:effectLst/>
                          <a:uLnTx/>
                          <a:uFillTx/>
                          <a:latin typeface="微软雅黑" panose="020B0503020204020204" pitchFamily="34" charset="-122"/>
                          <a:ea typeface="微软雅黑" panose="020B0503020204020204" pitchFamily="34" charset="-122"/>
                          <a:cs typeface="+mn-cs"/>
                        </a:rPr>
                        <a:t>h/e</a:t>
                      </a:r>
                      <a:r>
                        <a:rPr kumimoji="0" lang="en-US" altLang="zh-CN" sz="1100" b="0" i="0" u="none" strike="noStrike" kern="0" cap="none" spc="0" normalizeH="0" baseline="30000" noProof="0" dirty="0">
                          <a:ln>
                            <a:noFill/>
                          </a:ln>
                          <a:solidFill>
                            <a:srgbClr val="00FFFF"/>
                          </a:solidFill>
                          <a:effectLst/>
                          <a:uLnTx/>
                          <a:uFillTx/>
                          <a:latin typeface="微软雅黑" panose="020B0503020204020204" pitchFamily="34" charset="-122"/>
                          <a:ea typeface="微软雅黑" panose="020B0503020204020204" pitchFamily="34" charset="-122"/>
                          <a:cs typeface="+mn-cs"/>
                        </a:rPr>
                        <a:t>2</a:t>
                      </a:r>
                      <a:endParaRPr kumimoji="0" lang="zh-CN" altLang="en-US" sz="1100" b="0" i="0" u="none" strike="noStrike" kern="0" cap="none" spc="0" normalizeH="0" baseline="30000" noProof="0" dirty="0">
                        <a:ln>
                          <a:noFill/>
                        </a:ln>
                        <a:solidFill>
                          <a:srgbClr val="00FFFF"/>
                        </a:solidFill>
                        <a:effectLst/>
                        <a:uLnTx/>
                        <a:uFillTx/>
                        <a:latin typeface="微软雅黑" panose="020B0503020204020204" pitchFamily="34" charset="-122"/>
                        <a:ea typeface="微软雅黑" panose="020B0503020204020204" pitchFamily="34" charset="-122"/>
                        <a:cs typeface="+mn-cs"/>
                      </a:endParaRPr>
                    </a:p>
                  </p:txBody>
                </p:sp>
                <p:sp>
                  <p:nvSpPr>
                    <p:cNvPr id="372" name="TextBox 31"/>
                    <p:cNvSpPr txBox="1">
                      <a:spLocks noChangeArrowheads="1"/>
                    </p:cNvSpPr>
                    <p:nvPr/>
                  </p:nvSpPr>
                  <p:spPr bwMode="auto">
                    <a:xfrm>
                      <a:off x="13691186" y="1345685"/>
                      <a:ext cx="1955525" cy="562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ctr" defTabSz="946745" rtl="0" eaLnBrk="1" fontAlgn="auto" latinLnBrk="0" hangingPunct="1">
                        <a:lnSpc>
                          <a:spcPct val="100000"/>
                        </a:lnSpc>
                        <a:spcBef>
                          <a:spcPct val="0"/>
                        </a:spcBef>
                        <a:spcAft>
                          <a:spcPts val="0"/>
                        </a:spcAft>
                        <a:buClrTx/>
                        <a:buSzTx/>
                        <a:buFontTx/>
                        <a:buNone/>
                        <a:tabLst/>
                        <a:defRPr/>
                      </a:pPr>
                      <a:r>
                        <a:rPr kumimoji="0" lang="en-US" altLang="zh-CN" sz="1100" b="0" i="0" u="none" strike="noStrike" kern="0" cap="none" spc="0" normalizeH="0" baseline="0" noProof="0" dirty="0" smtClean="0">
                          <a:ln>
                            <a:noFill/>
                          </a:ln>
                          <a:solidFill>
                            <a:srgbClr val="00FFFF"/>
                          </a:solidFill>
                          <a:effectLst/>
                          <a:uLnTx/>
                          <a:uFillTx/>
                          <a:latin typeface="微软雅黑" panose="020B0503020204020204" pitchFamily="34" charset="-122"/>
                          <a:ea typeface="微软雅黑" panose="020B0503020204020204" pitchFamily="34" charset="-122"/>
                          <a:cs typeface="+mn-cs"/>
                        </a:rPr>
                        <a:t>h/2e</a:t>
                      </a:r>
                      <a:r>
                        <a:rPr kumimoji="0" lang="en-US" altLang="zh-CN" sz="1100" b="0" i="0" u="none" strike="noStrike" kern="0" cap="none" spc="0" normalizeH="0" baseline="30000" noProof="0" dirty="0" smtClean="0">
                          <a:ln>
                            <a:noFill/>
                          </a:ln>
                          <a:solidFill>
                            <a:srgbClr val="00FFFF"/>
                          </a:solidFill>
                          <a:effectLst/>
                          <a:uLnTx/>
                          <a:uFillTx/>
                          <a:latin typeface="微软雅黑" panose="020B0503020204020204" pitchFamily="34" charset="-122"/>
                          <a:ea typeface="微软雅黑" panose="020B0503020204020204" pitchFamily="34" charset="-122"/>
                          <a:cs typeface="+mn-cs"/>
                        </a:rPr>
                        <a:t>2</a:t>
                      </a:r>
                      <a:endParaRPr kumimoji="0" lang="zh-CN" altLang="en-US" sz="1100" b="0" i="0" u="none" strike="noStrike" kern="0" cap="none" spc="0" normalizeH="0" baseline="30000" noProof="0" dirty="0">
                        <a:ln>
                          <a:noFill/>
                        </a:ln>
                        <a:solidFill>
                          <a:srgbClr val="00FFFF"/>
                        </a:solidFill>
                        <a:effectLst/>
                        <a:uLnTx/>
                        <a:uFillTx/>
                        <a:latin typeface="微软雅黑" panose="020B0503020204020204" pitchFamily="34" charset="-122"/>
                        <a:ea typeface="微软雅黑" panose="020B0503020204020204" pitchFamily="34" charset="-122"/>
                        <a:cs typeface="+mn-cs"/>
                      </a:endParaRPr>
                    </a:p>
                  </p:txBody>
                </p:sp>
              </p:grpSp>
            </p:grpSp>
            <p:sp>
              <p:nvSpPr>
                <p:cNvPr id="361" name="Oval 45"/>
                <p:cNvSpPr/>
                <p:nvPr/>
              </p:nvSpPr>
              <p:spPr>
                <a:xfrm>
                  <a:off x="13491376" y="5051727"/>
                  <a:ext cx="349625" cy="349625"/>
                </a:xfrm>
                <a:prstGeom prst="ellipse">
                  <a:avLst/>
                </a:prstGeom>
                <a:solidFill>
                  <a:sysClr val="window" lastClr="FFFFFF"/>
                </a:solidFill>
                <a:ln w="28575" cap="flat" cmpd="sng" algn="ctr">
                  <a:solidFill>
                    <a:srgbClr val="A5A5A5">
                      <a:lumMod val="75000"/>
                    </a:srgbClr>
                  </a:solidFill>
                  <a:prstDash val="solid"/>
                  <a:miter lim="800000"/>
                </a:ln>
                <a:effectLst/>
              </p:spPr>
              <p:txBody>
                <a:bodyPr rtlCol="0" anchor="ctr"/>
                <a:lstStyle/>
                <a:p>
                  <a:pPr marL="0" marR="0" lvl="0" indent="0" algn="ctr" defTabSz="946745" rtl="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white"/>
                    </a:solidFill>
                    <a:effectLst/>
                    <a:uLnTx/>
                    <a:uFillTx/>
                    <a:latin typeface="Calibri"/>
                    <a:ea typeface="宋体"/>
                    <a:cs typeface="+mn-cs"/>
                  </a:endParaRPr>
                </a:p>
              </p:txBody>
            </p:sp>
            <p:sp>
              <p:nvSpPr>
                <p:cNvPr id="362" name="矩形 83"/>
                <p:cNvSpPr/>
                <p:nvPr/>
              </p:nvSpPr>
              <p:spPr>
                <a:xfrm>
                  <a:off x="12809624" y="5370740"/>
                  <a:ext cx="2114350" cy="850033"/>
                </a:xfrm>
                <a:prstGeom prst="rect">
                  <a:avLst/>
                </a:prstGeom>
              </p:spPr>
              <p:txBody>
                <a:bodyPr wrap="square">
                  <a:spAutoFit/>
                </a:bodyPr>
                <a:lstStyle/>
                <a:p>
                  <a:pPr marL="0" marR="0" lvl="0" indent="0" algn="l" defTabSz="946745" rtl="0" eaLnBrk="1" fontAlgn="auto" latinLnBrk="0" hangingPunct="1">
                    <a:lnSpc>
                      <a:spcPct val="100000"/>
                    </a:lnSpc>
                    <a:spcBef>
                      <a:spcPts val="0"/>
                    </a:spcBef>
                    <a:spcAft>
                      <a:spcPts val="0"/>
                    </a:spcAft>
                    <a:buClrTx/>
                    <a:buSzTx/>
                    <a:buFontTx/>
                    <a:buNone/>
                    <a:tabLst/>
                    <a:defRPr/>
                  </a:pPr>
                  <a:r>
                    <a:rPr kumimoji="0" lang="en-US" altLang="zh-CN" sz="1400" b="1"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1980</a:t>
                  </a:r>
                  <a:endParaRPr kumimoji="0" lang="en-US" altLang="zh-CN" sz="14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63" name="Rectangle 50"/>
                <p:cNvSpPr/>
                <p:nvPr/>
              </p:nvSpPr>
              <p:spPr>
                <a:xfrm>
                  <a:off x="11380480" y="3996903"/>
                  <a:ext cx="3402377" cy="850033"/>
                </a:xfrm>
                <a:prstGeom prst="rect">
                  <a:avLst/>
                </a:prstGeom>
              </p:spPr>
              <p:txBody>
                <a:bodyPr wrap="square">
                  <a:spAutoFit/>
                </a:bodyPr>
                <a:lstStyle/>
                <a:p>
                  <a:pPr marL="0" marR="0" lvl="0" indent="0" algn="l" defTabSz="946745" rtl="0" eaLnBrk="1" fontAlgn="auto" latinLnBrk="0" hangingPunct="1">
                    <a:lnSpc>
                      <a:spcPct val="100000"/>
                    </a:lnSpc>
                    <a:spcBef>
                      <a:spcPts val="0"/>
                    </a:spcBef>
                    <a:spcAft>
                      <a:spcPts val="0"/>
                    </a:spcAft>
                    <a:buClrTx/>
                    <a:buSzTx/>
                    <a:buFontTx/>
                    <a:buNone/>
                    <a:tabLst/>
                    <a:defRPr/>
                  </a:pPr>
                  <a:r>
                    <a:rPr kumimoji="0" lang="en-US" altLang="zh-CN" sz="14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rPr>
                    <a:t>IQHE (</a:t>
                  </a:r>
                  <a:r>
                    <a:rPr kumimoji="0" lang="en-US" altLang="zh-CN" sz="1400" b="0" i="0" u="none" strike="noStrike" kern="0" cap="none" spc="0" normalizeH="0" baseline="0" noProof="0" dirty="0" smtClean="0">
                      <a:ln>
                        <a:noFill/>
                      </a:ln>
                      <a:solidFill>
                        <a:srgbClr val="00FFFF"/>
                      </a:solidFill>
                      <a:effectLst/>
                      <a:uLnTx/>
                      <a:uFillTx/>
                      <a:latin typeface="微软雅黑" panose="020B0503020204020204" pitchFamily="34" charset="-122"/>
                      <a:ea typeface="微软雅黑" panose="020B0503020204020204" pitchFamily="34" charset="-122"/>
                      <a:cs typeface="+mn-cs"/>
                    </a:rPr>
                    <a:t>Si</a:t>
                  </a:r>
                  <a:r>
                    <a:rPr kumimoji="0" lang="en-US" altLang="zh-CN" sz="14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rPr>
                    <a:t>)</a:t>
                  </a:r>
                  <a:r>
                    <a:rPr kumimoji="0" lang="zh-CN" altLang="en-US" sz="14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rPr>
                    <a:t> </a:t>
                  </a:r>
                  <a:endParaRPr kumimoji="0" lang="en-US" sz="1400" b="0" i="0" u="none" strike="noStrike" kern="0" cap="none" spc="0" normalizeH="0" baseline="0" noProof="0" dirty="0">
                    <a:ln>
                      <a:noFill/>
                    </a:ln>
                    <a:solidFill>
                      <a:prstClr val="black"/>
                    </a:solidFill>
                    <a:effectLst/>
                    <a:uLnTx/>
                    <a:uFillTx/>
                    <a:latin typeface="Calibri"/>
                    <a:ea typeface="宋体"/>
                    <a:cs typeface="+mn-cs"/>
                  </a:endParaRPr>
                </a:p>
              </p:txBody>
            </p:sp>
          </p:grpSp>
          <p:grpSp>
            <p:nvGrpSpPr>
              <p:cNvPr id="428" name="组合 22"/>
              <p:cNvGrpSpPr/>
              <p:nvPr/>
            </p:nvGrpSpPr>
            <p:grpSpPr>
              <a:xfrm>
                <a:off x="3871205" y="896108"/>
                <a:ext cx="898823" cy="1839899"/>
                <a:chOff x="15211799" y="1461959"/>
                <a:chExt cx="2442288" cy="4999377"/>
              </a:xfrm>
            </p:grpSpPr>
            <p:sp>
              <p:nvSpPr>
                <p:cNvPr id="429" name="Oval 47"/>
                <p:cNvSpPr/>
                <p:nvPr/>
              </p:nvSpPr>
              <p:spPr>
                <a:xfrm>
                  <a:off x="16007544" y="5287918"/>
                  <a:ext cx="349625" cy="349623"/>
                </a:xfrm>
                <a:prstGeom prst="ellipse">
                  <a:avLst/>
                </a:prstGeom>
                <a:solidFill>
                  <a:sysClr val="window" lastClr="FFFFFF"/>
                </a:solidFill>
                <a:ln w="28575" cap="flat" cmpd="sng" algn="ctr">
                  <a:solidFill>
                    <a:srgbClr val="A5A5A5">
                      <a:lumMod val="75000"/>
                    </a:srgbClr>
                  </a:solidFill>
                  <a:prstDash val="solid"/>
                  <a:miter lim="800000"/>
                </a:ln>
                <a:effectLst/>
              </p:spPr>
              <p:txBody>
                <a:bodyPr rtlCol="0" anchor="ctr"/>
                <a:lstStyle/>
                <a:p>
                  <a:pPr marL="0" marR="0" lvl="0" indent="0" algn="ctr" defTabSz="946745" rtl="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white"/>
                    </a:solidFill>
                    <a:effectLst/>
                    <a:uLnTx/>
                    <a:uFillTx/>
                    <a:latin typeface="Calibri"/>
                    <a:ea typeface="宋体"/>
                    <a:cs typeface="+mn-cs"/>
                  </a:endParaRPr>
                </a:p>
              </p:txBody>
            </p:sp>
            <p:sp>
              <p:nvSpPr>
                <p:cNvPr id="430" name="矩形 83"/>
                <p:cNvSpPr/>
                <p:nvPr/>
              </p:nvSpPr>
              <p:spPr>
                <a:xfrm>
                  <a:off x="15211799" y="5625044"/>
                  <a:ext cx="2006685" cy="836292"/>
                </a:xfrm>
                <a:prstGeom prst="rect">
                  <a:avLst/>
                </a:prstGeom>
              </p:spPr>
              <p:txBody>
                <a:bodyPr wrap="square">
                  <a:spAutoFit/>
                </a:bodyPr>
                <a:lstStyle/>
                <a:p>
                  <a:pPr marL="0" marR="0" lvl="0" indent="0" algn="l" defTabSz="946745" rtl="0" eaLnBrk="1" fontAlgn="auto" latinLnBrk="0" hangingPunct="1">
                    <a:lnSpc>
                      <a:spcPct val="100000"/>
                    </a:lnSpc>
                    <a:spcBef>
                      <a:spcPts val="0"/>
                    </a:spcBef>
                    <a:spcAft>
                      <a:spcPts val="0"/>
                    </a:spcAft>
                    <a:buClrTx/>
                    <a:buSzTx/>
                    <a:buFontTx/>
                    <a:buNone/>
                    <a:tabLst/>
                    <a:defRPr/>
                  </a:pPr>
                  <a:r>
                    <a:rPr kumimoji="0" lang="en-US" altLang="zh-CN" sz="1400" b="1"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1982</a:t>
                  </a:r>
                  <a:endParaRPr kumimoji="0" lang="en-US" altLang="zh-CN" sz="14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31" name="Rectangle 51"/>
                <p:cNvSpPr/>
                <p:nvPr/>
              </p:nvSpPr>
              <p:spPr>
                <a:xfrm>
                  <a:off x="15575212" y="1990146"/>
                  <a:ext cx="2026267" cy="1421694"/>
                </a:xfrm>
                <a:prstGeom prst="rect">
                  <a:avLst/>
                </a:prstGeom>
              </p:spPr>
              <p:txBody>
                <a:bodyPr wrap="none">
                  <a:spAutoFit/>
                </a:bodyPr>
                <a:lstStyle/>
                <a:p>
                  <a:pPr marL="0" marR="0" lvl="0" indent="0" algn="l" defTabSz="946745" rtl="0" eaLnBrk="1" fontAlgn="auto" latinLnBrk="0" hangingPunct="1">
                    <a:lnSpc>
                      <a:spcPct val="100000"/>
                    </a:lnSpc>
                    <a:spcBef>
                      <a:spcPts val="0"/>
                    </a:spcBef>
                    <a:spcAft>
                      <a:spcPts val="0"/>
                    </a:spcAft>
                    <a:buClrTx/>
                    <a:buSzTx/>
                    <a:buFontTx/>
                    <a:buNone/>
                    <a:tabLst/>
                    <a:defRPr/>
                  </a:pPr>
                  <a:r>
                    <a:rPr kumimoji="0" lang="en-US" altLang="zh-CN" sz="14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FQHE</a:t>
                  </a:r>
                </a:p>
                <a:p>
                  <a:pPr marL="0" marR="0" lvl="0" indent="0" algn="l" defTabSz="946745"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kumimoji="0" lang="en-US" sz="1400" b="0" i="0" u="none" strike="noStrike" kern="0" cap="none" spc="0" normalizeH="0" baseline="0" noProof="0" dirty="0" err="1" smtClean="0">
                      <a:ln>
                        <a:noFill/>
                      </a:ln>
                      <a:solidFill>
                        <a:srgbClr val="00FFFF"/>
                      </a:solidFill>
                      <a:effectLst/>
                      <a:uLnTx/>
                      <a:uFillTx/>
                      <a:latin typeface="微软雅黑" panose="020B0503020204020204" pitchFamily="34" charset="-122"/>
                      <a:ea typeface="微软雅黑" panose="020B0503020204020204" pitchFamily="34" charset="-122"/>
                      <a:cs typeface="+mn-cs"/>
                    </a:rPr>
                    <a:t>GaAs</a:t>
                  </a:r>
                  <a:r>
                    <a:rPr kumimoji="0" lang="en-US" sz="14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endParaRPr kumimoji="0" lang="en-US" sz="1400" b="0" i="0" u="none" strike="noStrike" kern="0" cap="none" spc="0" normalizeH="0" baseline="0" noProof="0" dirty="0">
                    <a:ln>
                      <a:noFill/>
                    </a:ln>
                    <a:solidFill>
                      <a:prstClr val="white"/>
                    </a:solidFill>
                    <a:effectLst/>
                    <a:uLnTx/>
                    <a:uFillTx/>
                    <a:latin typeface="Calibri"/>
                    <a:ea typeface="宋体"/>
                    <a:cs typeface="+mn-cs"/>
                  </a:endParaRPr>
                </a:p>
              </p:txBody>
            </p:sp>
            <p:cxnSp>
              <p:nvCxnSpPr>
                <p:cNvPr id="432" name="Straight Connector 64"/>
                <p:cNvCxnSpPr>
                  <a:stCxn id="429" idx="0"/>
                </p:cNvCxnSpPr>
                <p:nvPr/>
              </p:nvCxnSpPr>
              <p:spPr>
                <a:xfrm flipV="1">
                  <a:off x="16182355" y="3460021"/>
                  <a:ext cx="21876" cy="1827894"/>
                </a:xfrm>
                <a:prstGeom prst="line">
                  <a:avLst/>
                </a:prstGeom>
                <a:noFill/>
                <a:ln w="28575" cap="flat" cmpd="sng" algn="ctr">
                  <a:solidFill>
                    <a:sysClr val="window" lastClr="FFFFFF"/>
                  </a:solidFill>
                  <a:prstDash val="solid"/>
                  <a:miter lim="800000"/>
                </a:ln>
                <a:effectLst/>
              </p:spPr>
            </p:cxnSp>
            <p:sp>
              <p:nvSpPr>
                <p:cNvPr id="433" name="TextBox 11"/>
                <p:cNvSpPr txBox="1">
                  <a:spLocks noChangeArrowheads="1"/>
                </p:cNvSpPr>
                <p:nvPr/>
              </p:nvSpPr>
              <p:spPr bwMode="auto">
                <a:xfrm>
                  <a:off x="15389320" y="1461959"/>
                  <a:ext cx="2264767" cy="710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r" defTabSz="946745" rtl="0" eaLnBrk="1" fontAlgn="auto" latinLnBrk="0" hangingPunct="1">
                    <a:lnSpc>
                      <a:spcPct val="100000"/>
                    </a:lnSpc>
                    <a:spcBef>
                      <a:spcPct val="0"/>
                    </a:spcBef>
                    <a:spcAft>
                      <a:spcPts val="0"/>
                    </a:spcAft>
                    <a:buClrTx/>
                    <a:buSzTx/>
                    <a:buFontTx/>
                    <a:buNone/>
                    <a:tabLst/>
                    <a:defRPr/>
                  </a:pPr>
                  <a:r>
                    <a:rPr kumimoji="0" lang="en-US" altLang="zh-CN" sz="1100" b="0" i="1"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R</a:t>
                  </a:r>
                  <a:r>
                    <a:rPr kumimoji="0" lang="en-US" altLang="zh-CN" sz="1100" b="0" i="0" u="none" strike="noStrike" kern="0" cap="none" spc="0" normalizeH="0" baseline="-2500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H</a:t>
                  </a:r>
                  <a:r>
                    <a:rPr kumimoji="0" lang="en-US" altLang="zh-CN" sz="11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=3h/e</a:t>
                  </a:r>
                  <a:r>
                    <a:rPr kumimoji="0" lang="en-US" altLang="zh-CN" sz="1100" b="0" i="0" u="none" strike="noStrike" kern="0" cap="none" spc="0" normalizeH="0" baseline="3000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2</a:t>
                  </a:r>
                  <a:endParaRPr kumimoji="0" lang="zh-CN" altLang="en-US" sz="1100" b="0" i="0" u="none" strike="noStrike" kern="0" cap="none" spc="0" normalizeH="0" baseline="-2500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grpSp>
          <p:grpSp>
            <p:nvGrpSpPr>
              <p:cNvPr id="437" name="组合 436"/>
              <p:cNvGrpSpPr/>
              <p:nvPr/>
            </p:nvGrpSpPr>
            <p:grpSpPr>
              <a:xfrm>
                <a:off x="4372762" y="1890322"/>
                <a:ext cx="767438" cy="835650"/>
                <a:chOff x="4416308" y="1602290"/>
                <a:chExt cx="767438" cy="835650"/>
              </a:xfrm>
            </p:grpSpPr>
            <p:sp>
              <p:nvSpPr>
                <p:cNvPr id="434" name="Oval 47"/>
                <p:cNvSpPr/>
                <p:nvPr/>
              </p:nvSpPr>
              <p:spPr>
                <a:xfrm>
                  <a:off x="4686333" y="2006092"/>
                  <a:ext cx="128671" cy="128670"/>
                </a:xfrm>
                <a:prstGeom prst="ellipse">
                  <a:avLst/>
                </a:prstGeom>
                <a:solidFill>
                  <a:sysClr val="window" lastClr="FFFFFF"/>
                </a:solidFill>
                <a:ln w="28575" cap="flat" cmpd="sng" algn="ctr">
                  <a:solidFill>
                    <a:srgbClr val="A5A5A5">
                      <a:lumMod val="75000"/>
                    </a:srgbClr>
                  </a:solidFill>
                  <a:prstDash val="solid"/>
                  <a:miter lim="800000"/>
                </a:ln>
                <a:effectLst/>
              </p:spPr>
              <p:txBody>
                <a:bodyPr rtlCol="0" anchor="ctr"/>
                <a:lstStyle/>
                <a:p>
                  <a:pPr marL="0" marR="0" lvl="0" indent="0" algn="ctr" defTabSz="946745" rtl="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white"/>
                    </a:solidFill>
                    <a:effectLst/>
                    <a:uLnTx/>
                    <a:uFillTx/>
                    <a:latin typeface="Calibri"/>
                    <a:ea typeface="宋体"/>
                    <a:cs typeface="+mn-cs"/>
                  </a:endParaRPr>
                </a:p>
              </p:txBody>
            </p:sp>
            <p:sp>
              <p:nvSpPr>
                <p:cNvPr id="435" name="矩形 83"/>
                <p:cNvSpPr/>
                <p:nvPr/>
              </p:nvSpPr>
              <p:spPr>
                <a:xfrm>
                  <a:off x="4445236" y="2130163"/>
                  <a:ext cx="738510" cy="307777"/>
                </a:xfrm>
                <a:prstGeom prst="rect">
                  <a:avLst/>
                </a:prstGeom>
              </p:spPr>
              <p:txBody>
                <a:bodyPr wrap="square">
                  <a:spAutoFit/>
                </a:bodyPr>
                <a:lstStyle/>
                <a:p>
                  <a:pPr marL="0" marR="0" lvl="0" indent="0" algn="l" defTabSz="946745" rtl="0" eaLnBrk="1" fontAlgn="auto" latinLnBrk="0" hangingPunct="1">
                    <a:lnSpc>
                      <a:spcPct val="100000"/>
                    </a:lnSpc>
                    <a:spcBef>
                      <a:spcPts val="0"/>
                    </a:spcBef>
                    <a:spcAft>
                      <a:spcPts val="0"/>
                    </a:spcAft>
                    <a:buClrTx/>
                    <a:buSzTx/>
                    <a:buFontTx/>
                    <a:buNone/>
                    <a:tabLst/>
                    <a:defRPr/>
                  </a:pPr>
                  <a:r>
                    <a:rPr kumimoji="0" lang="en-US" altLang="zh-CN" sz="1400" b="1"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1983</a:t>
                  </a:r>
                  <a:endParaRPr kumimoji="0" lang="en-US" altLang="zh-CN" sz="14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36" name="矩形 435"/>
                <p:cNvSpPr/>
                <p:nvPr/>
              </p:nvSpPr>
              <p:spPr>
                <a:xfrm>
                  <a:off x="4416308" y="1602290"/>
                  <a:ext cx="668717"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TPM</a:t>
                  </a:r>
                  <a:endParaRPr kumimoji="0" lang="en-US" altLang="zh-CN" sz="1400" b="0" i="0" u="none" strike="noStrike" kern="1200" cap="none" spc="0" normalizeH="0" baseline="0" noProof="0" dirty="0">
                    <a:ln>
                      <a:noFill/>
                    </a:ln>
                    <a:solidFill>
                      <a:prstClr val="white"/>
                    </a:solidFill>
                    <a:effectLst/>
                    <a:uLnTx/>
                    <a:uFillTx/>
                    <a:latin typeface="Arial"/>
                    <a:ea typeface="宋体"/>
                    <a:cs typeface="+mn-cs"/>
                  </a:endParaRPr>
                </a:p>
              </p:txBody>
            </p:sp>
          </p:grpSp>
          <p:grpSp>
            <p:nvGrpSpPr>
              <p:cNvPr id="438" name="组合 24"/>
              <p:cNvGrpSpPr/>
              <p:nvPr/>
            </p:nvGrpSpPr>
            <p:grpSpPr>
              <a:xfrm>
                <a:off x="4932040" y="1866564"/>
                <a:ext cx="3858688" cy="2150870"/>
                <a:chOff x="19309855" y="3983769"/>
                <a:chExt cx="9762257" cy="5441576"/>
              </a:xfrm>
            </p:grpSpPr>
            <p:sp>
              <p:nvSpPr>
                <p:cNvPr id="439" name="矩形 83"/>
                <p:cNvSpPr/>
                <p:nvPr/>
              </p:nvSpPr>
              <p:spPr>
                <a:xfrm>
                  <a:off x="19309855" y="8728789"/>
                  <a:ext cx="3434708" cy="57061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K. </a:t>
                  </a:r>
                  <a:r>
                    <a:rPr kumimoji="0" lang="en-US" altLang="zh-CN" sz="10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v</a:t>
                  </a:r>
                  <a:r>
                    <a:rPr kumimoji="0" lang="en-US" altLang="zh-CN" sz="1000" b="0"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on Klitzing</a:t>
                  </a:r>
                </a:p>
              </p:txBody>
            </p:sp>
            <p:sp>
              <p:nvSpPr>
                <p:cNvPr id="440" name="矩形 83"/>
                <p:cNvSpPr/>
                <p:nvPr/>
              </p:nvSpPr>
              <p:spPr>
                <a:xfrm>
                  <a:off x="26387031" y="8763487"/>
                  <a:ext cx="2685081" cy="66185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100" b="0"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D. </a:t>
                  </a:r>
                  <a:r>
                    <a:rPr kumimoji="0" lang="en-US" altLang="zh-CN" sz="1100" b="0" i="0" u="none" strike="noStrike" kern="1200" cap="none" spc="0" normalizeH="0" baseline="0" noProof="0" dirty="0" err="1" smtClean="0">
                      <a:ln>
                        <a:noFill/>
                      </a:ln>
                      <a:solidFill>
                        <a:prstClr val="white"/>
                      </a:solidFill>
                      <a:effectLst/>
                      <a:uLnTx/>
                      <a:uFillTx/>
                      <a:latin typeface="微软雅黑" panose="020B0503020204020204" pitchFamily="34" charset="-122"/>
                      <a:ea typeface="微软雅黑" panose="020B0503020204020204" pitchFamily="34" charset="-122"/>
                      <a:cs typeface="+mn-cs"/>
                    </a:rPr>
                    <a:t>Tsui</a:t>
                  </a:r>
                  <a:endParaRPr kumimoji="0" lang="en-US" altLang="zh-CN" sz="11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441" name="组合 12"/>
                <p:cNvGrpSpPr/>
                <p:nvPr/>
              </p:nvGrpSpPr>
              <p:grpSpPr>
                <a:xfrm>
                  <a:off x="20129710" y="3983769"/>
                  <a:ext cx="8360174" cy="5383069"/>
                  <a:chOff x="20129710" y="3983769"/>
                  <a:chExt cx="8360174" cy="5383069"/>
                </a:xfrm>
              </p:grpSpPr>
              <p:pic>
                <p:nvPicPr>
                  <p:cNvPr id="442" name="图片 9"/>
                  <p:cNvPicPr>
                    <a:picLocks noChangeAspect="1"/>
                  </p:cNvPicPr>
                  <p:nvPr/>
                </p:nvPicPr>
                <p:blipFill rotWithShape="1">
                  <a:blip r:embed="rId8" cstate="print">
                    <a:extLst>
                      <a:ext uri="{28A0092B-C50C-407E-A947-70E740481C1C}">
                        <a14:useLocalDpi xmlns:a14="http://schemas.microsoft.com/office/drawing/2010/main" val="0"/>
                      </a:ext>
                    </a:extLst>
                  </a:blip>
                  <a:srcRect l="5821" r="9491" b="-60"/>
                  <a:stretch/>
                </p:blipFill>
                <p:spPr>
                  <a:xfrm>
                    <a:off x="20129710" y="6372922"/>
                    <a:ext cx="1749997" cy="2450155"/>
                  </a:xfrm>
                  <a:prstGeom prst="rect">
                    <a:avLst/>
                  </a:prstGeom>
                </p:spPr>
              </p:pic>
              <p:sp>
                <p:nvSpPr>
                  <p:cNvPr id="443" name="矩形 83"/>
                  <p:cNvSpPr/>
                  <p:nvPr/>
                </p:nvSpPr>
                <p:spPr>
                  <a:xfrm>
                    <a:off x="22224692" y="8796227"/>
                    <a:ext cx="2685081" cy="57061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B. Laughlin</a:t>
                    </a:r>
                    <a:endParaRPr kumimoji="0" lang="en-US" altLang="zh-CN" sz="10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444" name="图片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511533" y="4807628"/>
                    <a:ext cx="930842" cy="930842"/>
                  </a:xfrm>
                  <a:prstGeom prst="rect">
                    <a:avLst/>
                  </a:prstGeom>
                </p:spPr>
              </p:pic>
              <p:pic>
                <p:nvPicPr>
                  <p:cNvPr id="445" name="Picture 17" descr="Laughlin"/>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719887" y="6402570"/>
                    <a:ext cx="1900890" cy="2452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6" name="Picture 18" descr="Storme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4669216" y="6402570"/>
                    <a:ext cx="1876223" cy="2421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7" name="Picture 19" descr="Tsui"/>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6613661" y="6402570"/>
                    <a:ext cx="1876223" cy="2421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8" name="矩形 83"/>
                  <p:cNvSpPr/>
                  <p:nvPr/>
                </p:nvSpPr>
                <p:spPr>
                  <a:xfrm>
                    <a:off x="24345740" y="8757393"/>
                    <a:ext cx="2685081" cy="57061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H. </a:t>
                    </a:r>
                    <a:r>
                      <a:rPr kumimoji="0" lang="en-US" altLang="zh-CN" sz="1000" b="0" i="0" u="none" strike="noStrike" kern="1200" cap="none" spc="0" normalizeH="0" baseline="0" noProof="0" dirty="0" err="1" smtClean="0">
                        <a:ln>
                          <a:noFill/>
                        </a:ln>
                        <a:solidFill>
                          <a:prstClr val="white"/>
                        </a:solidFill>
                        <a:effectLst/>
                        <a:uLnTx/>
                        <a:uFillTx/>
                        <a:latin typeface="微软雅黑" panose="020B0503020204020204" pitchFamily="34" charset="-122"/>
                        <a:ea typeface="微软雅黑" panose="020B0503020204020204" pitchFamily="34" charset="-122"/>
                        <a:cs typeface="+mn-cs"/>
                      </a:rPr>
                      <a:t>Stormer</a:t>
                    </a:r>
                    <a:endParaRPr kumimoji="0" lang="en-US" altLang="zh-CN" sz="10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49" name="矩形 83"/>
                  <p:cNvSpPr/>
                  <p:nvPr/>
                </p:nvSpPr>
                <p:spPr>
                  <a:xfrm>
                    <a:off x="24345740" y="5679417"/>
                    <a:ext cx="1954365" cy="77865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  1998</a:t>
                    </a:r>
                    <a:endParaRPr kumimoji="0" lang="en-US" altLang="zh-CN" sz="1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50" name="矩形 83"/>
                  <p:cNvSpPr/>
                  <p:nvPr/>
                </p:nvSpPr>
                <p:spPr>
                  <a:xfrm>
                    <a:off x="20248751" y="5717143"/>
                    <a:ext cx="1975941" cy="77865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1985</a:t>
                    </a:r>
                    <a:endParaRPr kumimoji="0" lang="en-US" altLang="zh-CN" sz="1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451" name="图片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859653" y="4807628"/>
                    <a:ext cx="930842" cy="930842"/>
                  </a:xfrm>
                  <a:prstGeom prst="rect">
                    <a:avLst/>
                  </a:prstGeom>
                </p:spPr>
              </p:pic>
              <p:sp>
                <p:nvSpPr>
                  <p:cNvPr id="452" name="Rectangle 144"/>
                  <p:cNvSpPr/>
                  <p:nvPr/>
                </p:nvSpPr>
                <p:spPr>
                  <a:xfrm>
                    <a:off x="20240033" y="4050025"/>
                    <a:ext cx="1574348" cy="77865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rPr>
                      <a:t>IQHE</a:t>
                    </a:r>
                    <a:endParaRPr kumimoji="0" lang="en-US" sz="1400" b="0" i="0" u="none" strike="noStrike" kern="1200" cap="none" spc="0" normalizeH="0" baseline="0" noProof="0" dirty="0">
                      <a:ln>
                        <a:noFill/>
                      </a:ln>
                      <a:solidFill>
                        <a:prstClr val="black"/>
                      </a:solidFill>
                      <a:effectLst/>
                      <a:uLnTx/>
                      <a:uFillTx/>
                      <a:latin typeface="Arial"/>
                      <a:ea typeface="宋体"/>
                      <a:cs typeface="+mn-cs"/>
                    </a:endParaRPr>
                  </a:p>
                </p:txBody>
              </p:sp>
              <p:sp>
                <p:nvSpPr>
                  <p:cNvPr id="453" name="Rectangle 145"/>
                  <p:cNvSpPr/>
                  <p:nvPr/>
                </p:nvSpPr>
                <p:spPr>
                  <a:xfrm>
                    <a:off x="24497332" y="3983769"/>
                    <a:ext cx="1683846" cy="77865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FQHE</a:t>
                    </a:r>
                    <a:endParaRPr kumimoji="0" lang="en-US" sz="1400" b="0" i="0" u="none" strike="noStrike" kern="1200" cap="none" spc="0" normalizeH="0" baseline="0" noProof="0" dirty="0">
                      <a:ln>
                        <a:noFill/>
                      </a:ln>
                      <a:solidFill>
                        <a:prstClr val="white"/>
                      </a:solidFill>
                      <a:effectLst/>
                      <a:uLnTx/>
                      <a:uFillTx/>
                      <a:latin typeface="Arial"/>
                      <a:ea typeface="宋体"/>
                      <a:cs typeface="+mn-cs"/>
                    </a:endParaRPr>
                  </a:p>
                </p:txBody>
              </p:sp>
            </p:grpSp>
          </p:grpSp>
          <p:grpSp>
            <p:nvGrpSpPr>
              <p:cNvPr id="454" name="组合 56"/>
              <p:cNvGrpSpPr/>
              <p:nvPr/>
            </p:nvGrpSpPr>
            <p:grpSpPr>
              <a:xfrm>
                <a:off x="6662524" y="745095"/>
                <a:ext cx="2410155" cy="2055035"/>
                <a:chOff x="23638164" y="1099253"/>
                <a:chExt cx="6189244" cy="5277305"/>
              </a:xfrm>
            </p:grpSpPr>
            <p:pic>
              <p:nvPicPr>
                <p:cNvPr id="455" name="图片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948925" y="4793059"/>
                  <a:ext cx="930843" cy="930842"/>
                </a:xfrm>
                <a:prstGeom prst="rect">
                  <a:avLst/>
                </a:prstGeom>
              </p:spPr>
            </p:pic>
            <p:sp>
              <p:nvSpPr>
                <p:cNvPr id="456" name="矩形 83"/>
                <p:cNvSpPr/>
                <p:nvPr/>
              </p:nvSpPr>
              <p:spPr>
                <a:xfrm>
                  <a:off x="27743441" y="5586190"/>
                  <a:ext cx="1650003" cy="79036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2010</a:t>
                  </a:r>
                  <a:endParaRPr kumimoji="0" lang="en-US" altLang="zh-CN" sz="1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458" name="组合 49"/>
                <p:cNvGrpSpPr/>
                <p:nvPr/>
              </p:nvGrpSpPr>
              <p:grpSpPr>
                <a:xfrm>
                  <a:off x="23638164" y="1099253"/>
                  <a:ext cx="6189244" cy="2336381"/>
                  <a:chOff x="23638164" y="1099253"/>
                  <a:chExt cx="6189244" cy="2336381"/>
                </a:xfrm>
              </p:grpSpPr>
              <p:sp>
                <p:nvSpPr>
                  <p:cNvPr id="459" name="Rectangle 51"/>
                  <p:cNvSpPr/>
                  <p:nvPr/>
                </p:nvSpPr>
                <p:spPr>
                  <a:xfrm>
                    <a:off x="26705954" y="1538754"/>
                    <a:ext cx="3121454" cy="189688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Half-integer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QHE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kumimoji="0" lang="en-US" sz="1400" b="0" i="0" u="none" strike="noStrike" kern="1200" cap="none" spc="0" normalizeH="0" baseline="0" noProof="0" dirty="0" err="1" smtClean="0">
                        <a:ln>
                          <a:noFill/>
                        </a:ln>
                        <a:solidFill>
                          <a:srgbClr val="00FFFF"/>
                        </a:solidFill>
                        <a:effectLst/>
                        <a:uLnTx/>
                        <a:uFillTx/>
                        <a:latin typeface="微软雅黑" panose="020B0503020204020204" pitchFamily="34" charset="-122"/>
                        <a:ea typeface="微软雅黑" panose="020B0503020204020204" pitchFamily="34" charset="-122"/>
                        <a:cs typeface="+mn-cs"/>
                      </a:rPr>
                      <a:t>graphene</a:t>
                    </a:r>
                    <a:r>
                      <a:rPr kumimoji="0" lang="en-US" sz="1400" b="0"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endParaRPr kumimoji="0" lang="en-US" sz="1400" b="0" i="0" u="none" strike="noStrike" kern="1200" cap="none" spc="0" normalizeH="0" baseline="0" noProof="0" dirty="0">
                      <a:ln>
                        <a:noFill/>
                      </a:ln>
                      <a:solidFill>
                        <a:prstClr val="white"/>
                      </a:solidFill>
                      <a:effectLst/>
                      <a:uLnTx/>
                      <a:uFillTx/>
                      <a:latin typeface="Arial"/>
                      <a:ea typeface="宋体"/>
                      <a:cs typeface="+mn-cs"/>
                    </a:endParaRPr>
                  </a:p>
                </p:txBody>
              </p:sp>
              <p:grpSp>
                <p:nvGrpSpPr>
                  <p:cNvPr id="460" name="组合 128"/>
                  <p:cNvGrpSpPr/>
                  <p:nvPr/>
                </p:nvGrpSpPr>
                <p:grpSpPr>
                  <a:xfrm>
                    <a:off x="23638164" y="1099253"/>
                    <a:ext cx="3224967" cy="2242365"/>
                    <a:chOff x="1718316" y="5467201"/>
                    <a:chExt cx="1726054" cy="1200150"/>
                  </a:xfrm>
                </p:grpSpPr>
                <p:pic>
                  <p:nvPicPr>
                    <p:cNvPr id="461" name="Picture 8" descr="geim"/>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718316" y="5467201"/>
                      <a:ext cx="857250" cy="120015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462" name="Picture 9" descr="novoselov"/>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596796" y="5476726"/>
                      <a:ext cx="847574" cy="118692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grpSp>
            </p:grpSp>
          </p:grpSp>
          <p:cxnSp>
            <p:nvCxnSpPr>
              <p:cNvPr id="119" name="Straight Connector 64"/>
              <p:cNvCxnSpPr/>
              <p:nvPr/>
            </p:nvCxnSpPr>
            <p:spPr>
              <a:xfrm flipV="1">
                <a:off x="8028384" y="1700637"/>
                <a:ext cx="0" cy="666726"/>
              </a:xfrm>
              <a:prstGeom prst="line">
                <a:avLst/>
              </a:prstGeom>
              <a:ln w="28575">
                <a:solidFill>
                  <a:schemeClr val="bg1"/>
                </a:solidFill>
              </a:ln>
            </p:spPr>
            <p:style>
              <a:lnRef idx="1">
                <a:schemeClr val="accent3"/>
              </a:lnRef>
              <a:fillRef idx="0">
                <a:schemeClr val="accent3"/>
              </a:fillRef>
              <a:effectRef idx="0">
                <a:schemeClr val="accent3"/>
              </a:effectRef>
              <a:fontRef idx="minor">
                <a:schemeClr val="tx1"/>
              </a:fontRef>
            </p:style>
          </p:cxnSp>
          <p:sp>
            <p:nvSpPr>
              <p:cNvPr id="120" name="矩形 83"/>
              <p:cNvSpPr/>
              <p:nvPr/>
            </p:nvSpPr>
            <p:spPr>
              <a:xfrm>
                <a:off x="7711324" y="2391860"/>
                <a:ext cx="642528"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2005</a:t>
                </a:r>
                <a:endParaRPr kumimoji="0" lang="en-US" altLang="zh-CN" sz="1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sp>
        <p:nvSpPr>
          <p:cNvPr id="8" name="文本框 7"/>
          <p:cNvSpPr txBox="1"/>
          <p:nvPr/>
        </p:nvSpPr>
        <p:spPr>
          <a:xfrm>
            <a:off x="1547664" y="188640"/>
            <a:ext cx="630948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smtClean="0">
                <a:ln>
                  <a:noFill/>
                </a:ln>
                <a:solidFill>
                  <a:srgbClr val="FFFFFF"/>
                </a:solidFill>
                <a:effectLst/>
                <a:uLnTx/>
                <a:uFillTx/>
                <a:latin typeface="Arial"/>
                <a:ea typeface="宋体"/>
                <a:cs typeface="+mn-cs"/>
              </a:rPr>
              <a:t>Completion of the quantization of all Hall effects</a:t>
            </a:r>
            <a:endParaRPr kumimoji="0" lang="zh-CN" altLang="en-US" sz="2000" b="1" i="0" u="none" strike="noStrike" kern="1200" cap="none" spc="0" normalizeH="0" baseline="0" noProof="0" dirty="0">
              <a:ln>
                <a:noFill/>
              </a:ln>
              <a:solidFill>
                <a:srgbClr val="FFFFFF"/>
              </a:solidFill>
              <a:effectLst/>
              <a:uLnTx/>
              <a:uFillTx/>
              <a:latin typeface="Arial"/>
              <a:ea typeface="宋体"/>
              <a:cs typeface="+mn-cs"/>
            </a:endParaRPr>
          </a:p>
        </p:txBody>
      </p:sp>
      <p:sp>
        <p:nvSpPr>
          <p:cNvPr id="9" name="矩形 8"/>
          <p:cNvSpPr/>
          <p:nvPr/>
        </p:nvSpPr>
        <p:spPr>
          <a:xfrm>
            <a:off x="7316255" y="5617650"/>
            <a:ext cx="1743298" cy="307777"/>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1400" b="1" i="0" u="none" strike="noStrike" kern="1200" cap="none" spc="0" normalizeH="0" baseline="0" noProof="0" dirty="0">
                <a:ln>
                  <a:noFill/>
                </a:ln>
                <a:solidFill>
                  <a:srgbClr val="00FFFF"/>
                </a:solidFill>
                <a:effectLst/>
                <a:uLnTx/>
                <a:uFillTx/>
                <a:latin typeface="Calibri" pitchFamily="34" charset="0"/>
                <a:ea typeface="宋体" pitchFamily="2" charset="-122"/>
                <a:cs typeface="+mn-cs"/>
              </a:rPr>
              <a:t>Cr</a:t>
            </a:r>
            <a:r>
              <a:rPr kumimoji="0" lang="en-US" altLang="zh-CN" sz="1400" b="1" i="0" u="none" strike="noStrike" kern="1200" cap="none" spc="0" normalizeH="0" baseline="-25000" noProof="0" dirty="0">
                <a:ln>
                  <a:noFill/>
                </a:ln>
                <a:solidFill>
                  <a:srgbClr val="00FFFF"/>
                </a:solidFill>
                <a:effectLst/>
                <a:uLnTx/>
                <a:uFillTx/>
                <a:latin typeface="Calibri" pitchFamily="34" charset="0"/>
                <a:ea typeface="宋体" pitchFamily="2" charset="-122"/>
                <a:cs typeface="+mn-cs"/>
              </a:rPr>
              <a:t>0.15</a:t>
            </a:r>
            <a:r>
              <a:rPr kumimoji="0" lang="en-US" altLang="zh-CN" sz="1400" b="1" i="0" u="none" strike="noStrike" kern="1200" cap="none" spc="0" normalizeH="0" baseline="0" noProof="0" dirty="0">
                <a:ln>
                  <a:noFill/>
                </a:ln>
                <a:solidFill>
                  <a:srgbClr val="00FFFF"/>
                </a:solidFill>
                <a:effectLst/>
                <a:uLnTx/>
                <a:uFillTx/>
                <a:latin typeface="Calibri" pitchFamily="34" charset="0"/>
                <a:ea typeface="宋体" pitchFamily="2" charset="-122"/>
                <a:cs typeface="+mn-cs"/>
              </a:rPr>
              <a:t>(Bi</a:t>
            </a:r>
            <a:r>
              <a:rPr kumimoji="0" lang="en-US" altLang="zh-CN" sz="1400" b="1" i="0" u="none" strike="noStrike" kern="1200" cap="none" spc="0" normalizeH="0" baseline="-25000" noProof="0" dirty="0">
                <a:ln>
                  <a:noFill/>
                </a:ln>
                <a:solidFill>
                  <a:srgbClr val="00FFFF"/>
                </a:solidFill>
                <a:effectLst/>
                <a:uLnTx/>
                <a:uFillTx/>
                <a:latin typeface="Calibri" pitchFamily="34" charset="0"/>
                <a:ea typeface="宋体" pitchFamily="2" charset="-122"/>
                <a:cs typeface="+mn-cs"/>
              </a:rPr>
              <a:t>0.1</a:t>
            </a:r>
            <a:r>
              <a:rPr kumimoji="0" lang="en-US" altLang="zh-CN" sz="1400" b="1" i="0" u="none" strike="noStrike" kern="1200" cap="none" spc="0" normalizeH="0" baseline="0" noProof="0" dirty="0">
                <a:ln>
                  <a:noFill/>
                </a:ln>
                <a:solidFill>
                  <a:srgbClr val="00FFFF"/>
                </a:solidFill>
                <a:effectLst/>
                <a:uLnTx/>
                <a:uFillTx/>
                <a:latin typeface="Calibri" pitchFamily="34" charset="0"/>
                <a:ea typeface="宋体" pitchFamily="2" charset="-122"/>
                <a:cs typeface="+mn-cs"/>
              </a:rPr>
              <a:t>Sb</a:t>
            </a:r>
            <a:r>
              <a:rPr kumimoji="0" lang="en-US" altLang="zh-CN" sz="1400" b="1" i="0" u="none" strike="noStrike" kern="1200" cap="none" spc="0" normalizeH="0" baseline="-25000" noProof="0" dirty="0">
                <a:ln>
                  <a:noFill/>
                </a:ln>
                <a:solidFill>
                  <a:srgbClr val="00FFFF"/>
                </a:solidFill>
                <a:effectLst/>
                <a:uLnTx/>
                <a:uFillTx/>
                <a:latin typeface="Calibri" pitchFamily="34" charset="0"/>
                <a:ea typeface="宋体" pitchFamily="2" charset="-122"/>
                <a:cs typeface="+mn-cs"/>
              </a:rPr>
              <a:t>0.9</a:t>
            </a:r>
            <a:r>
              <a:rPr kumimoji="0" lang="en-US" altLang="zh-CN" sz="1400" b="1" i="0" u="none" strike="noStrike" kern="1200" cap="none" spc="0" normalizeH="0" baseline="0" noProof="0" dirty="0">
                <a:ln>
                  <a:noFill/>
                </a:ln>
                <a:solidFill>
                  <a:srgbClr val="00FFFF"/>
                </a:solidFill>
                <a:effectLst/>
                <a:uLnTx/>
                <a:uFillTx/>
                <a:latin typeface="Calibri" pitchFamily="34" charset="0"/>
                <a:ea typeface="宋体" pitchFamily="2" charset="-122"/>
                <a:cs typeface="+mn-cs"/>
              </a:rPr>
              <a:t>)</a:t>
            </a:r>
            <a:r>
              <a:rPr kumimoji="0" lang="en-US" altLang="zh-CN" sz="1400" b="1" i="0" u="none" strike="noStrike" kern="1200" cap="none" spc="0" normalizeH="0" baseline="-25000" noProof="0" dirty="0">
                <a:ln>
                  <a:noFill/>
                </a:ln>
                <a:solidFill>
                  <a:srgbClr val="00FFFF"/>
                </a:solidFill>
                <a:effectLst/>
                <a:uLnTx/>
                <a:uFillTx/>
                <a:latin typeface="Calibri" pitchFamily="34" charset="0"/>
                <a:ea typeface="宋体" pitchFamily="2" charset="-122"/>
                <a:cs typeface="+mn-cs"/>
              </a:rPr>
              <a:t>1.85</a:t>
            </a:r>
            <a:r>
              <a:rPr kumimoji="0" lang="en-US" altLang="zh-CN" sz="1400" b="1" i="0" u="none" strike="noStrike" kern="1200" cap="none" spc="0" normalizeH="0" baseline="0" noProof="0" dirty="0">
                <a:ln>
                  <a:noFill/>
                </a:ln>
                <a:solidFill>
                  <a:srgbClr val="00FFFF"/>
                </a:solidFill>
                <a:effectLst/>
                <a:uLnTx/>
                <a:uFillTx/>
                <a:latin typeface="Calibri" pitchFamily="34" charset="0"/>
                <a:ea typeface="宋体" pitchFamily="2" charset="-122"/>
                <a:cs typeface="+mn-cs"/>
              </a:rPr>
              <a:t>Te</a:t>
            </a:r>
            <a:r>
              <a:rPr kumimoji="0" lang="en-US" altLang="zh-CN" sz="1400" b="1" i="0" u="none" strike="noStrike" kern="1200" cap="none" spc="0" normalizeH="0" baseline="-25000" noProof="0" dirty="0">
                <a:ln>
                  <a:noFill/>
                </a:ln>
                <a:solidFill>
                  <a:srgbClr val="00FFFF"/>
                </a:solidFill>
                <a:effectLst/>
                <a:uLnTx/>
                <a:uFillTx/>
                <a:latin typeface="Calibri" pitchFamily="34" charset="0"/>
                <a:ea typeface="宋体" pitchFamily="2" charset="-122"/>
                <a:cs typeface="+mn-cs"/>
              </a:rPr>
              <a:t>3</a:t>
            </a:r>
            <a:endParaRPr kumimoji="0" lang="en-US" altLang="zh-CN" sz="1400" b="1" i="0" u="none" strike="noStrike" kern="1200" cap="none" spc="0" normalizeH="0" baseline="0" noProof="0" dirty="0">
              <a:ln>
                <a:noFill/>
              </a:ln>
              <a:solidFill>
                <a:srgbClr val="00FFFF"/>
              </a:solidFill>
              <a:effectLst/>
              <a:uLnTx/>
              <a:uFillTx/>
              <a:latin typeface="Calibri" pitchFamily="34" charset="0"/>
              <a:ea typeface="宋体" pitchFamily="2" charset="-122"/>
              <a:cs typeface="+mn-cs"/>
            </a:endParaRPr>
          </a:p>
        </p:txBody>
      </p:sp>
      <p:cxnSp>
        <p:nvCxnSpPr>
          <p:cNvPr id="10" name="直接箭头连接符 9"/>
          <p:cNvCxnSpPr>
            <a:stCxn id="322" idx="2"/>
          </p:cNvCxnSpPr>
          <p:nvPr/>
        </p:nvCxnSpPr>
        <p:spPr bwMode="auto">
          <a:xfrm>
            <a:off x="1861190" y="2816440"/>
            <a:ext cx="4801334" cy="1792146"/>
          </a:xfrm>
          <a:prstGeom prst="straightConnector1">
            <a:avLst/>
          </a:prstGeom>
          <a:solidFill>
            <a:schemeClr val="accent1"/>
          </a:solidFill>
          <a:ln w="28575" cap="flat" cmpd="sng" algn="ctr">
            <a:solidFill>
              <a:schemeClr val="bg1"/>
            </a:solidFill>
            <a:prstDash val="solid"/>
            <a:round/>
            <a:headEnd type="none" w="med" len="med"/>
            <a:tailEnd type="triangle"/>
          </a:ln>
          <a:effectLst/>
        </p:spPr>
      </p:cxnSp>
    </p:spTree>
    <p:extLst>
      <p:ext uri="{BB962C8B-B14F-4D97-AF65-F5344CB8AC3E}">
        <p14:creationId xmlns:p14="http://schemas.microsoft.com/office/powerpoint/2010/main" val="2221261978"/>
      </p:ext>
    </p:extLst>
  </p:cSld>
  <p:clrMapOvr>
    <a:masterClrMapping/>
  </p:clrMapOvr>
  <p:transition spd="med"/>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a:srcRect l="3676" t="4651" r="15301"/>
          <a:stretch/>
        </p:blipFill>
        <p:spPr>
          <a:xfrm>
            <a:off x="1523482" y="201175"/>
            <a:ext cx="7585022" cy="4091921"/>
          </a:xfrm>
          <a:prstGeom prst="rect">
            <a:avLst/>
          </a:prstGeom>
        </p:spPr>
      </p:pic>
      <p:pic>
        <p:nvPicPr>
          <p:cNvPr id="10" name="Picture 6" descr="Image result for duncan halda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04" y="188640"/>
            <a:ext cx="1700484" cy="2404970"/>
          </a:xfrm>
          <a:prstGeom prst="rect">
            <a:avLst/>
          </a:prstGeom>
          <a:noFill/>
          <a:ln>
            <a:solidFill>
              <a:srgbClr val="7030A0"/>
            </a:solidFill>
          </a:ln>
          <a:extLst>
            <a:ext uri="{909E8E84-426E-40DD-AFC4-6F175D3DCCD1}">
              <a14:hiddenFill xmlns:a14="http://schemas.microsoft.com/office/drawing/2010/main">
                <a:solidFill>
                  <a:srgbClr val="FFFFFF"/>
                </a:solidFill>
              </a14:hiddenFill>
            </a:ext>
          </a:extLst>
        </p:spPr>
      </p:pic>
      <p:pic>
        <p:nvPicPr>
          <p:cNvPr id="7" name="图片 6"/>
          <p:cNvPicPr>
            <a:picLocks noChangeAspect="1"/>
          </p:cNvPicPr>
          <p:nvPr/>
        </p:nvPicPr>
        <p:blipFill rotWithShape="1">
          <a:blip r:embed="rId4"/>
          <a:srcRect t="24651" b="7718"/>
          <a:stretch/>
        </p:blipFill>
        <p:spPr>
          <a:xfrm>
            <a:off x="1043608" y="4509120"/>
            <a:ext cx="5472608" cy="1962870"/>
          </a:xfrm>
          <a:prstGeom prst="rect">
            <a:avLst/>
          </a:prstGeom>
        </p:spPr>
      </p:pic>
    </p:spTree>
    <p:extLst>
      <p:ext uri="{BB962C8B-B14F-4D97-AF65-F5344CB8AC3E}">
        <p14:creationId xmlns:p14="http://schemas.microsoft.com/office/powerpoint/2010/main" val="124553297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37232" name="Picture 16"/>
          <p:cNvPicPr>
            <a:picLocks noChangeAspect="1" noChangeArrowheads="1"/>
          </p:cNvPicPr>
          <p:nvPr/>
        </p:nvPicPr>
        <p:blipFill>
          <a:blip r:embed="rId2"/>
          <a:srcRect/>
          <a:stretch>
            <a:fillRect/>
          </a:stretch>
        </p:blipFill>
        <p:spPr bwMode="auto">
          <a:xfrm>
            <a:off x="74613" y="2245642"/>
            <a:ext cx="9002712" cy="3703638"/>
          </a:xfrm>
          <a:prstGeom prst="rect">
            <a:avLst/>
          </a:prstGeom>
          <a:noFill/>
          <a:ln w="9525">
            <a:noFill/>
            <a:miter lim="800000"/>
            <a:headEnd/>
            <a:tailEnd/>
          </a:ln>
          <a:effectLst>
            <a:prstShdw prst="shdw17" dist="17961" dir="2700000">
              <a:schemeClr val="accent1">
                <a:gamma/>
                <a:shade val="60000"/>
                <a:invGamma/>
              </a:schemeClr>
            </a:prstShdw>
          </a:effectLst>
        </p:spPr>
      </p:pic>
      <p:pic>
        <p:nvPicPr>
          <p:cNvPr id="152586" name="Picture 10"/>
          <p:cNvPicPr>
            <a:picLocks noChangeAspect="1" noChangeArrowheads="1"/>
          </p:cNvPicPr>
          <p:nvPr/>
        </p:nvPicPr>
        <p:blipFill>
          <a:blip r:embed="rId3"/>
          <a:srcRect/>
          <a:stretch>
            <a:fillRect/>
          </a:stretch>
        </p:blipFill>
        <p:spPr bwMode="auto">
          <a:xfrm>
            <a:off x="0" y="198438"/>
            <a:ext cx="9144000" cy="1330325"/>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391172" name="TextBox 20"/>
          <p:cNvSpPr txBox="1">
            <a:spLocks noChangeArrowheads="1"/>
          </p:cNvSpPr>
          <p:nvPr/>
        </p:nvSpPr>
        <p:spPr bwMode="auto">
          <a:xfrm>
            <a:off x="2786063" y="1174750"/>
            <a:ext cx="26844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a:defRPr sz="2000">
                <a:solidFill>
                  <a:schemeClr val="tx1"/>
                </a:solidFill>
                <a:latin typeface="Arial" pitchFamily="34" charset="0"/>
                <a:ea typeface="宋体" pitchFamily="2" charset="-122"/>
              </a:defRPr>
            </a:lvl6pPr>
            <a:lvl7pPr>
              <a:defRPr sz="2000">
                <a:solidFill>
                  <a:schemeClr val="tx1"/>
                </a:solidFill>
                <a:latin typeface="Arial" pitchFamily="34" charset="0"/>
                <a:ea typeface="宋体" pitchFamily="2" charset="-122"/>
              </a:defRPr>
            </a:lvl7pPr>
            <a:lvl8pPr>
              <a:defRPr sz="2000">
                <a:solidFill>
                  <a:schemeClr val="tx1"/>
                </a:solidFill>
                <a:latin typeface="Arial" pitchFamily="34" charset="0"/>
                <a:ea typeface="宋体" pitchFamily="2" charset="-122"/>
              </a:defRPr>
            </a:lvl8pPr>
            <a:lvl9pPr>
              <a:defRPr sz="2000">
                <a:solidFill>
                  <a:schemeClr val="tx1"/>
                </a:solidFill>
                <a:latin typeface="Arial" pitchFamily="34" charset="0"/>
                <a:ea typeface="宋体"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CN" sz="1600" b="1" i="0" u="none" strike="noStrike" kern="1200" cap="none" spc="0" normalizeH="0" baseline="0" noProof="0" dirty="0">
                <a:ln>
                  <a:noFill/>
                </a:ln>
                <a:solidFill>
                  <a:srgbClr val="FF0000"/>
                </a:solidFill>
                <a:effectLst/>
                <a:uLnTx/>
                <a:uFillTx/>
                <a:latin typeface="Calibri" pitchFamily="34" charset="0"/>
                <a:ea typeface="宋体" pitchFamily="2" charset="-122"/>
                <a:cs typeface="+mn-cs"/>
              </a:rPr>
              <a:t>April 12, 2013</a:t>
            </a:r>
            <a:endParaRPr kumimoji="0" lang="zh-CN" altLang="en-US" sz="1600" b="1" i="0" u="none" strike="noStrike" kern="1200" cap="none" spc="0" normalizeH="0" baseline="0" noProof="0" dirty="0">
              <a:ln>
                <a:noFill/>
              </a:ln>
              <a:solidFill>
                <a:srgbClr val="FF0000"/>
              </a:solidFill>
              <a:effectLst/>
              <a:uLnTx/>
              <a:uFillTx/>
              <a:latin typeface="Calibri" pitchFamily="34" charset="0"/>
              <a:ea typeface="宋体" pitchFamily="2" charset="-122"/>
              <a:cs typeface="+mn-cs"/>
            </a:endParaRPr>
          </a:p>
        </p:txBody>
      </p:sp>
      <p:pic>
        <p:nvPicPr>
          <p:cNvPr id="137234" name="Picture 18"/>
          <p:cNvPicPr>
            <a:picLocks noChangeAspect="1" noChangeArrowheads="1"/>
          </p:cNvPicPr>
          <p:nvPr/>
        </p:nvPicPr>
        <p:blipFill>
          <a:blip r:embed="rId4"/>
          <a:srcRect/>
          <a:stretch>
            <a:fillRect/>
          </a:stretch>
        </p:blipFill>
        <p:spPr bwMode="auto">
          <a:xfrm>
            <a:off x="8112125" y="196850"/>
            <a:ext cx="1012825" cy="392113"/>
          </a:xfrm>
          <a:prstGeom prst="rect">
            <a:avLst/>
          </a:prstGeom>
          <a:noFill/>
          <a:ln w="9525">
            <a:noFill/>
            <a:miter lim="800000"/>
            <a:headEnd/>
            <a:tailEnd/>
          </a:ln>
          <a:effectLst>
            <a:prstShdw prst="shdw17" dist="17961" dir="2700000">
              <a:schemeClr val="accent1">
                <a:gamma/>
                <a:shade val="60000"/>
                <a:invGamma/>
              </a:schemeClr>
            </a:prstShdw>
          </a:effectLst>
        </p:spPr>
      </p:pic>
    </p:spTree>
    <p:extLst>
      <p:ext uri="{BB962C8B-B14F-4D97-AF65-F5344CB8AC3E}">
        <p14:creationId xmlns:p14="http://schemas.microsoft.com/office/powerpoint/2010/main" val="8738835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cstate="print"/>
          <a:srcRect b="20988"/>
          <a:stretch>
            <a:fillRect/>
          </a:stretch>
        </p:blipFill>
        <p:spPr bwMode="auto">
          <a:xfrm>
            <a:off x="2366" y="1237674"/>
            <a:ext cx="9132611" cy="1558988"/>
          </a:xfrm>
          <a:prstGeom prst="rect">
            <a:avLst/>
          </a:prstGeom>
          <a:noFill/>
          <a:ln w="9525">
            <a:noFill/>
            <a:miter lim="800000"/>
            <a:headEnd/>
            <a:tailEnd/>
          </a:ln>
        </p:spPr>
      </p:pic>
      <p:sp>
        <p:nvSpPr>
          <p:cNvPr id="2" name="文本框 1"/>
          <p:cNvSpPr txBox="1"/>
          <p:nvPr/>
        </p:nvSpPr>
        <p:spPr>
          <a:xfrm>
            <a:off x="85097" y="244814"/>
            <a:ext cx="9001000" cy="830997"/>
          </a:xfrm>
          <a:prstGeom prst="rect">
            <a:avLst/>
          </a:prstGeom>
          <a:noFill/>
        </p:spPr>
        <p:txBody>
          <a:bodyPr wrap="square" rtlCol="0">
            <a:spAutoFit/>
          </a:bodyPr>
          <a:lstStyle/>
          <a:p>
            <a:pPr algn="ctr"/>
            <a:r>
              <a:rPr lang="en-US" altLang="zh-CN" sz="2400" b="1" dirty="0" smtClean="0">
                <a:solidFill>
                  <a:srgbClr val="00B0F0"/>
                </a:solidFill>
              </a:rPr>
              <a:t>The first Theoretical Proposal for Quantum Hall Effect </a:t>
            </a:r>
          </a:p>
          <a:p>
            <a:pPr algn="ctr"/>
            <a:r>
              <a:rPr lang="en-US" altLang="zh-CN" sz="2400" b="1" dirty="0" smtClean="0">
                <a:solidFill>
                  <a:srgbClr val="00B0F0"/>
                </a:solidFill>
              </a:rPr>
              <a:t>without Magnetic Field</a:t>
            </a:r>
            <a:endParaRPr lang="zh-CN" altLang="en-US" sz="2400" b="1" dirty="0">
              <a:solidFill>
                <a:srgbClr val="00B0F0"/>
              </a:solidFill>
            </a:endParaRPr>
          </a:p>
        </p:txBody>
      </p:sp>
      <p:grpSp>
        <p:nvGrpSpPr>
          <p:cNvPr id="9" name="组合 5"/>
          <p:cNvGrpSpPr>
            <a:grpSpLocks/>
          </p:cNvGrpSpPr>
          <p:nvPr/>
        </p:nvGrpSpPr>
        <p:grpSpPr bwMode="auto">
          <a:xfrm>
            <a:off x="323528" y="3429000"/>
            <a:ext cx="4608512" cy="2992551"/>
            <a:chOff x="179511" y="1420687"/>
            <a:chExt cx="4319587" cy="2822694"/>
          </a:xfrm>
        </p:grpSpPr>
        <p:pic>
          <p:nvPicPr>
            <p:cNvPr id="1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1" y="1820856"/>
              <a:ext cx="4319587" cy="242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矩形 4"/>
            <p:cNvSpPr>
              <a:spLocks noChangeArrowheads="1"/>
            </p:cNvSpPr>
            <p:nvPr/>
          </p:nvSpPr>
          <p:spPr bwMode="auto">
            <a:xfrm>
              <a:off x="426668" y="1420687"/>
              <a:ext cx="3751538" cy="33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fontAlgn="base" hangingPunct="0">
                <a:spcBef>
                  <a:spcPct val="0"/>
                </a:spcBef>
                <a:spcAft>
                  <a:spcPct val="0"/>
                </a:spcAft>
              </a:pPr>
              <a:r>
                <a:rPr lang="en-US" altLang="zh-CN" sz="2000" dirty="0">
                  <a:solidFill>
                    <a:schemeClr val="bg1"/>
                  </a:solidFill>
                  <a:cs typeface="Times New Roman" pitchFamily="18" charset="0"/>
                </a:rPr>
                <a:t>Graphene with broken TRS</a:t>
              </a:r>
            </a:p>
          </p:txBody>
        </p:sp>
      </p:grpSp>
      <p:grpSp>
        <p:nvGrpSpPr>
          <p:cNvPr id="3" name="组合 2"/>
          <p:cNvGrpSpPr/>
          <p:nvPr/>
        </p:nvGrpSpPr>
        <p:grpSpPr>
          <a:xfrm>
            <a:off x="5220072" y="3853249"/>
            <a:ext cx="3741048" cy="2558885"/>
            <a:chOff x="5220072" y="3853249"/>
            <a:chExt cx="3741048" cy="2558885"/>
          </a:xfrm>
        </p:grpSpPr>
        <p:sp>
          <p:nvSpPr>
            <p:cNvPr id="7" name="矩形 6"/>
            <p:cNvSpPr/>
            <p:nvPr/>
          </p:nvSpPr>
          <p:spPr>
            <a:xfrm>
              <a:off x="5508104" y="6042802"/>
              <a:ext cx="2371162" cy="369332"/>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fr-FR" altLang="zh-CN" sz="1800" b="0" i="1" u="none" strike="noStrike" kern="100" cap="none" spc="0" normalizeH="0" baseline="0" noProof="0" dirty="0">
                  <a:ln>
                    <a:noFill/>
                  </a:ln>
                  <a:solidFill>
                    <a:srgbClr val="000000"/>
                  </a:solidFill>
                  <a:effectLst/>
                  <a:uLnTx/>
                  <a:uFillTx/>
                  <a:latin typeface="Times New Roman" panose="02020603050405020304" pitchFamily="18" charset="0"/>
                  <a:ea typeface="宋体" pitchFamily="2" charset="-122"/>
                  <a:cs typeface="+mn-cs"/>
                </a:rPr>
                <a:t>Science</a:t>
              </a:r>
              <a:r>
                <a:rPr kumimoji="0" lang="fr-FR" altLang="zh-CN" sz="1800" b="0" i="0" u="none" strike="noStrike" kern="100" cap="none" spc="0" normalizeH="0" baseline="0" noProof="0" dirty="0">
                  <a:ln>
                    <a:noFill/>
                  </a:ln>
                  <a:solidFill>
                    <a:srgbClr val="000000"/>
                  </a:solidFill>
                  <a:effectLst/>
                  <a:uLnTx/>
                  <a:uFillTx/>
                  <a:latin typeface="Times New Roman" panose="02020603050405020304" pitchFamily="18" charset="0"/>
                  <a:ea typeface="宋体" pitchFamily="2" charset="-122"/>
                  <a:cs typeface="+mn-cs"/>
                </a:rPr>
                <a:t> 329, 61 (2010).</a:t>
              </a:r>
              <a:endParaRPr kumimoji="0" lang="zh-CN" altLang="en-US" sz="1800" b="0" i="0" u="none" strike="noStrike" kern="1200" cap="none" spc="0" normalizeH="0" baseline="0" noProof="0" dirty="0">
                <a:ln>
                  <a:noFill/>
                </a:ln>
                <a:solidFill>
                  <a:srgbClr val="000000"/>
                </a:solidFill>
                <a:effectLst/>
                <a:uLnTx/>
                <a:uFillTx/>
                <a:latin typeface="Arial" pitchFamily="34" charset="0"/>
                <a:ea typeface="宋体" pitchFamily="2" charset="-122"/>
                <a:cs typeface="+mn-cs"/>
              </a:endParaRPr>
            </a:p>
          </p:txBody>
        </p:sp>
        <p:sp>
          <p:nvSpPr>
            <p:cNvPr id="13" name="矩形 12"/>
            <p:cNvSpPr/>
            <p:nvPr/>
          </p:nvSpPr>
          <p:spPr bwMode="auto">
            <a:xfrm>
              <a:off x="5220072" y="3853249"/>
              <a:ext cx="3741048" cy="2558885"/>
            </a:xfrm>
            <a:prstGeom prst="rect">
              <a:avLst/>
            </a:prstGeom>
            <a:solidFill>
              <a:schemeClr val="bg1"/>
            </a:solidFill>
            <a:ln w="19050">
              <a:solidFill>
                <a:srgbClr val="FFFFFF"/>
              </a:solidFill>
              <a:round/>
              <a:headEnd type="triangle" w="med" len="med"/>
              <a:tailEnd type="none" w="med" len="med"/>
            </a:ln>
          </p:spPr>
          <p:txBody>
            <a:bodyPr rtlCol="0" anchor="ctr"/>
            <a:lstStyle/>
            <a:p>
              <a:pPr algn="just"/>
              <a:endParaRPr lang="zh-CN" altLang="en-US" dirty="0"/>
            </a:p>
          </p:txBody>
        </p:sp>
        <p:sp>
          <p:nvSpPr>
            <p:cNvPr id="8" name="文本框 7"/>
            <p:cNvSpPr txBox="1"/>
            <p:nvPr/>
          </p:nvSpPr>
          <p:spPr>
            <a:xfrm>
              <a:off x="5292891" y="3857085"/>
              <a:ext cx="3595410" cy="2323713"/>
            </a:xfrm>
            <a:prstGeom prst="rect">
              <a:avLst/>
            </a:prstGeom>
            <a:noFill/>
          </p:spPr>
          <p:txBody>
            <a:bodyPr wrap="square" rtlCol="0">
              <a:spAutoFit/>
            </a:bodyPr>
            <a:lstStyle/>
            <a:p>
              <a:pPr algn="just">
                <a:spcAft>
                  <a:spcPts val="600"/>
                </a:spcAft>
              </a:pPr>
              <a:r>
                <a:rPr lang="en-US" altLang="zh-CN" sz="2000" b="1" dirty="0" smtClean="0">
                  <a:solidFill>
                    <a:srgbClr val="FF0000"/>
                  </a:solidFill>
                  <a:latin typeface="Times New Roman" panose="02020603050405020304" pitchFamily="18" charset="0"/>
                  <a:cs typeface="Times New Roman" panose="02020603050405020304" pitchFamily="18" charset="0"/>
                </a:rPr>
                <a:t>Page 2018: </a:t>
              </a:r>
            </a:p>
            <a:p>
              <a:pPr algn="just"/>
              <a:r>
                <a:rPr lang="en-US" altLang="zh-CN" sz="2000" b="1" dirty="0" smtClean="0">
                  <a:latin typeface="Times New Roman" panose="02020603050405020304" pitchFamily="18" charset="0"/>
                  <a:cs typeface="Times New Roman" panose="02020603050405020304" pitchFamily="18" charset="0"/>
                </a:rPr>
                <a:t>While the particular model presented here is unlikely to be directly physically realizable, at least in principle, QHE does not necessarily require external magnetic fields……</a:t>
              </a:r>
              <a:endParaRPr lang="zh-CN" altLang="en-US" sz="2000" b="1"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84101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标题 1"/>
          <p:cNvSpPr txBox="1">
            <a:spLocks/>
          </p:cNvSpPr>
          <p:nvPr/>
        </p:nvSpPr>
        <p:spPr bwMode="auto">
          <a:xfrm>
            <a:off x="611560" y="1772816"/>
            <a:ext cx="8353300" cy="3475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ea typeface="宋体" pitchFamily="2" charset="-122"/>
              </a:defRPr>
            </a:lvl1pPr>
            <a:lvl2pPr marL="742950" indent="-285750" eaLnBrk="0" hangingPunct="0">
              <a:spcBef>
                <a:spcPct val="20000"/>
              </a:spcBef>
              <a:buChar char="–"/>
              <a:defRPr sz="2800">
                <a:solidFill>
                  <a:schemeClr val="tx1"/>
                </a:solidFill>
                <a:latin typeface="Arial" pitchFamily="34" charset="0"/>
                <a:ea typeface="宋体" pitchFamily="2" charset="-122"/>
              </a:defRPr>
            </a:lvl2pPr>
            <a:lvl3pPr marL="1143000" indent="-228600" eaLnBrk="0" hangingPunct="0">
              <a:spcBef>
                <a:spcPct val="20000"/>
              </a:spcBef>
              <a:buChar char="•"/>
              <a:defRPr sz="2400">
                <a:solidFill>
                  <a:schemeClr val="tx1"/>
                </a:solidFill>
                <a:latin typeface="Arial" pitchFamily="34" charset="0"/>
                <a:ea typeface="宋体" pitchFamily="2" charset="-122"/>
              </a:defRPr>
            </a:lvl3pPr>
            <a:lvl4pPr marL="1600200" indent="-228600" eaLnBrk="0" hangingPunct="0">
              <a:spcBef>
                <a:spcPct val="20000"/>
              </a:spcBef>
              <a:buChar char="–"/>
              <a:defRPr sz="2000">
                <a:solidFill>
                  <a:schemeClr val="tx1"/>
                </a:solidFill>
                <a:latin typeface="Arial" pitchFamily="34" charset="0"/>
                <a:ea typeface="宋体" pitchFamily="2" charset="-122"/>
              </a:defRPr>
            </a:lvl4pPr>
            <a:lvl5pPr marL="2057400" indent="-228600" eaLnBrk="0" hangingPunct="0">
              <a:spcBef>
                <a:spcPct val="20000"/>
              </a:spcBef>
              <a:buChar char="»"/>
              <a:defRPr sz="2000">
                <a:solidFill>
                  <a:schemeClr val="tx1"/>
                </a:solidFill>
                <a:latin typeface="Arial" pitchFamily="34"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9pPr>
          </a:lstStyle>
          <a:p>
            <a:pPr marL="457200" marR="0" lvl="0" indent="-457200" algn="l" defTabSz="914400" rtl="0" eaLnBrk="1" fontAlgn="base" latinLnBrk="0" hangingPunct="1">
              <a:lnSpc>
                <a:spcPct val="100000"/>
              </a:lnSpc>
              <a:spcBef>
                <a:spcPct val="0"/>
              </a:spcBef>
              <a:spcAft>
                <a:spcPts val="1800"/>
              </a:spcAft>
              <a:buClrTx/>
              <a:buSzTx/>
              <a:buFontTx/>
              <a:buChar char="•"/>
              <a:tabLst/>
              <a:defRPr/>
            </a:pPr>
            <a:r>
              <a:rPr kumimoji="0" lang="en-US" altLang="zh-CN" sz="3200" b="1" i="0" u="none" strike="noStrike" kern="1200" cap="none" spc="0" normalizeH="0" baseline="0" noProof="0" dirty="0" smtClean="0">
                <a:ln>
                  <a:noFill/>
                </a:ln>
                <a:solidFill>
                  <a:srgbClr val="00FFFF"/>
                </a:solidFill>
                <a:effectLst/>
                <a:uLnTx/>
                <a:uFillTx/>
                <a:latin typeface="Calibri" pitchFamily="34" charset="0"/>
                <a:ea typeface="黑体" pitchFamily="49" charset="-122"/>
                <a:cs typeface="Calibri" pitchFamily="34" charset="0"/>
              </a:rPr>
              <a:t>Introduction</a:t>
            </a:r>
          </a:p>
          <a:p>
            <a:pPr marL="457200" marR="0" lvl="0" indent="-457200" algn="l" defTabSz="914400" rtl="0" eaLnBrk="1" fontAlgn="base" latinLnBrk="0" hangingPunct="1">
              <a:lnSpc>
                <a:spcPct val="100000"/>
              </a:lnSpc>
              <a:spcBef>
                <a:spcPct val="0"/>
              </a:spcBef>
              <a:spcAft>
                <a:spcPts val="1800"/>
              </a:spcAft>
              <a:buClrTx/>
              <a:buSzTx/>
              <a:buFontTx/>
              <a:buChar char="•"/>
              <a:tabLst/>
              <a:defRPr/>
            </a:pPr>
            <a:r>
              <a:rPr lang="en-US" altLang="zh-CN" b="1" dirty="0">
                <a:solidFill>
                  <a:srgbClr val="00FFFF"/>
                </a:solidFill>
                <a:latin typeface="Calibri" pitchFamily="34" charset="0"/>
                <a:ea typeface="黑体" pitchFamily="49" charset="-122"/>
                <a:cs typeface="Calibri" pitchFamily="34" charset="0"/>
              </a:rPr>
              <a:t>MBE growth of topological insulators</a:t>
            </a:r>
          </a:p>
          <a:p>
            <a:pPr marL="457200" marR="0" lvl="0" indent="-457200" algn="l" defTabSz="914400" rtl="0" eaLnBrk="1" fontAlgn="base" latinLnBrk="0" hangingPunct="1">
              <a:lnSpc>
                <a:spcPct val="100000"/>
              </a:lnSpc>
              <a:spcBef>
                <a:spcPct val="0"/>
              </a:spcBef>
              <a:spcAft>
                <a:spcPts val="1800"/>
              </a:spcAft>
              <a:buClrTx/>
              <a:buSzTx/>
              <a:buFontTx/>
              <a:buChar char="•"/>
              <a:tabLst/>
              <a:defRPr/>
            </a:pPr>
            <a:r>
              <a:rPr lang="en-US" altLang="zh-CN" b="1" dirty="0">
                <a:solidFill>
                  <a:srgbClr val="00FFFF"/>
                </a:solidFill>
                <a:latin typeface="Calibri" pitchFamily="34" charset="0"/>
                <a:ea typeface="黑体" pitchFamily="49" charset="-122"/>
                <a:cs typeface="Calibri" pitchFamily="34" charset="0"/>
              </a:rPr>
              <a:t>Quantum Anomalous Hall Effect</a:t>
            </a:r>
          </a:p>
          <a:p>
            <a:pPr marL="457200" marR="0" lvl="0" indent="-457200" algn="l" defTabSz="914400" rtl="0" eaLnBrk="1" fontAlgn="base" latinLnBrk="0" hangingPunct="1">
              <a:lnSpc>
                <a:spcPct val="100000"/>
              </a:lnSpc>
              <a:spcBef>
                <a:spcPct val="0"/>
              </a:spcBef>
              <a:spcAft>
                <a:spcPts val="1800"/>
              </a:spcAft>
              <a:buClrTx/>
              <a:buSzTx/>
              <a:buFontTx/>
              <a:buChar char="•"/>
              <a:tabLst/>
              <a:defRPr/>
            </a:pPr>
            <a:r>
              <a:rPr kumimoji="0" lang="en-US" altLang="zh-CN" sz="3200" b="1" i="0" u="none" strike="noStrike" kern="1200" cap="none" spc="0" normalizeH="0" baseline="0" noProof="0" dirty="0" smtClean="0">
                <a:ln>
                  <a:noFill/>
                </a:ln>
                <a:solidFill>
                  <a:schemeClr val="bg1"/>
                </a:solidFill>
                <a:effectLst/>
                <a:uLnTx/>
                <a:uFillTx/>
                <a:latin typeface="Calibri" pitchFamily="34" charset="0"/>
                <a:ea typeface="黑体" pitchFamily="49" charset="-122"/>
                <a:cs typeface="Calibri" pitchFamily="34" charset="0"/>
              </a:rPr>
              <a:t>New developments and summary</a:t>
            </a:r>
            <a:endParaRPr kumimoji="0" lang="zh-CN" altLang="en-US" sz="3200" b="1" i="0" u="none" strike="noStrike" kern="1200" cap="none" spc="0" normalizeH="0" baseline="0" noProof="0" dirty="0" smtClean="0">
              <a:ln>
                <a:noFill/>
              </a:ln>
              <a:solidFill>
                <a:schemeClr val="bg1"/>
              </a:solidFill>
              <a:effectLst/>
              <a:uLnTx/>
              <a:uFillTx/>
              <a:latin typeface="Calibri" pitchFamily="34" charset="0"/>
              <a:ea typeface="黑体" pitchFamily="49" charset="-122"/>
              <a:cs typeface="Calibri" pitchFamily="34" charset="0"/>
            </a:endParaRPr>
          </a:p>
        </p:txBody>
      </p:sp>
      <p:sp>
        <p:nvSpPr>
          <p:cNvPr id="257027" name="矩形 1"/>
          <p:cNvSpPr>
            <a:spLocks noChangeArrowheads="1"/>
          </p:cNvSpPr>
          <p:nvPr/>
        </p:nvSpPr>
        <p:spPr bwMode="auto">
          <a:xfrm>
            <a:off x="2771800" y="620713"/>
            <a:ext cx="243681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ea typeface="宋体" pitchFamily="2" charset="-122"/>
              </a:defRPr>
            </a:lvl1pPr>
            <a:lvl2pPr marL="742950" indent="-285750" eaLnBrk="0" hangingPunct="0">
              <a:spcBef>
                <a:spcPct val="20000"/>
              </a:spcBef>
              <a:buChar char="–"/>
              <a:defRPr sz="2800">
                <a:solidFill>
                  <a:schemeClr val="tx1"/>
                </a:solidFill>
                <a:latin typeface="Arial" pitchFamily="34" charset="0"/>
                <a:ea typeface="宋体" pitchFamily="2" charset="-122"/>
              </a:defRPr>
            </a:lvl2pPr>
            <a:lvl3pPr marL="1143000" indent="-228600" eaLnBrk="0" hangingPunct="0">
              <a:spcBef>
                <a:spcPct val="20000"/>
              </a:spcBef>
              <a:buChar char="•"/>
              <a:defRPr sz="2400">
                <a:solidFill>
                  <a:schemeClr val="tx1"/>
                </a:solidFill>
                <a:latin typeface="Arial" pitchFamily="34" charset="0"/>
                <a:ea typeface="宋体" pitchFamily="2" charset="-122"/>
              </a:defRPr>
            </a:lvl3pPr>
            <a:lvl4pPr marL="1600200" indent="-228600" eaLnBrk="0" hangingPunct="0">
              <a:spcBef>
                <a:spcPct val="20000"/>
              </a:spcBef>
              <a:buChar char="–"/>
              <a:defRPr sz="2000">
                <a:solidFill>
                  <a:schemeClr val="tx1"/>
                </a:solidFill>
                <a:latin typeface="Arial" pitchFamily="34" charset="0"/>
                <a:ea typeface="宋体" pitchFamily="2" charset="-122"/>
              </a:defRPr>
            </a:lvl4pPr>
            <a:lvl5pPr marL="2057400" indent="-228600" eaLnBrk="0" hangingPunct="0">
              <a:spcBef>
                <a:spcPct val="20000"/>
              </a:spcBef>
              <a:buChar char="»"/>
              <a:defRPr sz="2000">
                <a:solidFill>
                  <a:schemeClr val="tx1"/>
                </a:solidFill>
                <a:latin typeface="Arial" pitchFamily="34"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ts val="1800"/>
              </a:spcAft>
              <a:buClrTx/>
              <a:buSzTx/>
              <a:buFontTx/>
              <a:buNone/>
              <a:tabLst/>
              <a:defRPr/>
            </a:pPr>
            <a:r>
              <a:rPr kumimoji="0" lang="en-US" altLang="zh-CN" sz="4800" b="1" i="0" u="none" strike="noStrike" kern="1200" cap="none" spc="0" normalizeH="0" baseline="0" noProof="0" dirty="0" smtClean="0">
                <a:ln>
                  <a:noFill/>
                </a:ln>
                <a:solidFill>
                  <a:srgbClr val="FFFF00"/>
                </a:solidFill>
                <a:effectLst/>
                <a:uLnTx/>
                <a:uFillTx/>
                <a:latin typeface="Calibri" pitchFamily="34" charset="0"/>
                <a:ea typeface="黑体" pitchFamily="49" charset="-122"/>
                <a:cs typeface="Calibri" pitchFamily="34" charset="0"/>
              </a:rPr>
              <a:t>OUTLINE</a:t>
            </a:r>
          </a:p>
        </p:txBody>
      </p:sp>
    </p:spTree>
    <p:extLst>
      <p:ext uri="{BB962C8B-B14F-4D97-AF65-F5344CB8AC3E}">
        <p14:creationId xmlns:p14="http://schemas.microsoft.com/office/powerpoint/2010/main" val="336916630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内容占位符 2"/>
          <p:cNvSpPr txBox="1">
            <a:spLocks/>
          </p:cNvSpPr>
          <p:nvPr/>
        </p:nvSpPr>
        <p:spPr bwMode="auto">
          <a:xfrm>
            <a:off x="107504" y="908720"/>
            <a:ext cx="8928992"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a:lstStyle>
          <a:p>
            <a:pPr marL="0" marR="0" lvl="0" indent="0" algn="ctr" defTabSz="914400" rtl="0" eaLnBrk="0" fontAlgn="base" latinLnBrk="0" hangingPunct="0">
              <a:lnSpc>
                <a:spcPct val="100000"/>
              </a:lnSpc>
              <a:spcBef>
                <a:spcPct val="20000"/>
              </a:spcBef>
              <a:spcAft>
                <a:spcPct val="0"/>
              </a:spcAft>
              <a:buClrTx/>
              <a:buSzTx/>
              <a:buFontTx/>
              <a:buNone/>
              <a:tabLst/>
              <a:defRPr/>
            </a:pPr>
            <a:r>
              <a:rPr kumimoji="0" lang="en-US" altLang="zh-CN" sz="4000" b="1" i="0" u="none" strike="noStrike" kern="0" cap="none" spc="0" normalizeH="0" baseline="0" noProof="0" dirty="0" smtClean="0">
                <a:ln>
                  <a:noFill/>
                </a:ln>
                <a:solidFill>
                  <a:srgbClr val="FFFFFF"/>
                </a:solidFill>
                <a:effectLst/>
                <a:uLnTx/>
                <a:uFillTx/>
                <a:latin typeface="Calibri" panose="020F0502020204030204" pitchFamily="34" charset="0"/>
                <a:ea typeface="宋体"/>
                <a:cs typeface="+mn-cs"/>
              </a:rPr>
              <a:t>QAHE:  &lt; 50 </a:t>
            </a:r>
            <a:r>
              <a:rPr kumimoji="0" lang="en-US" altLang="zh-CN" sz="4000" b="1" i="0" u="none" strike="noStrike" kern="0" cap="none" spc="0" normalizeH="0" baseline="0" noProof="0" dirty="0" err="1" smtClean="0">
                <a:ln>
                  <a:noFill/>
                </a:ln>
                <a:solidFill>
                  <a:srgbClr val="FFFFFF"/>
                </a:solidFill>
                <a:effectLst/>
                <a:uLnTx/>
                <a:uFillTx/>
                <a:latin typeface="Calibri" panose="020F0502020204030204" pitchFamily="34" charset="0"/>
                <a:ea typeface="宋体"/>
                <a:cs typeface="+mn-cs"/>
              </a:rPr>
              <a:t>mK</a:t>
            </a:r>
            <a:endParaRPr kumimoji="0" lang="zh-CN" altLang="en-US" sz="3600" b="0" i="0" u="none" strike="noStrike" kern="0" cap="none" spc="0" normalizeH="0" baseline="0" noProof="0" dirty="0" smtClean="0">
              <a:ln>
                <a:noFill/>
              </a:ln>
              <a:solidFill>
                <a:srgbClr val="FFFFFF"/>
              </a:solidFill>
              <a:effectLst/>
              <a:uLnTx/>
              <a:uFillTx/>
              <a:latin typeface="Calibri" panose="020F0502020204030204" pitchFamily="34" charset="0"/>
              <a:ea typeface="宋体"/>
              <a:cs typeface="+mn-cs"/>
            </a:endParaRPr>
          </a:p>
        </p:txBody>
      </p:sp>
      <p:sp>
        <p:nvSpPr>
          <p:cNvPr id="6" name="文本框 5"/>
          <p:cNvSpPr txBox="1"/>
          <p:nvPr/>
        </p:nvSpPr>
        <p:spPr>
          <a:xfrm>
            <a:off x="791580" y="2204864"/>
            <a:ext cx="7560840" cy="523220"/>
          </a:xfrm>
          <a:prstGeom prst="rect">
            <a:avLst/>
          </a:prstGeom>
          <a:noFill/>
        </p:spPr>
        <p:txBody>
          <a:bodyPr wrap="square" rtlCol="0">
            <a:spAutoFit/>
          </a:bodyPr>
          <a:lstStyle/>
          <a:p>
            <a:pPr algn="ctr"/>
            <a:r>
              <a:rPr lang="en-US" altLang="zh-CN" sz="2800" dirty="0" smtClean="0">
                <a:solidFill>
                  <a:schemeClr val="bg1"/>
                </a:solidFill>
              </a:rPr>
              <a:t>Temperature: a key factor for applications</a:t>
            </a:r>
            <a:endParaRPr lang="zh-CN" altLang="en-US" sz="2800" dirty="0">
              <a:solidFill>
                <a:schemeClr val="bg1"/>
              </a:solidFill>
            </a:endParaRPr>
          </a:p>
        </p:txBody>
      </p:sp>
      <p:sp>
        <p:nvSpPr>
          <p:cNvPr id="4" name="文本框 3"/>
          <p:cNvSpPr txBox="1"/>
          <p:nvPr/>
        </p:nvSpPr>
        <p:spPr>
          <a:xfrm>
            <a:off x="2339752" y="3429000"/>
            <a:ext cx="5688632" cy="2400657"/>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altLang="zh-CN" sz="2000" b="1" dirty="0" smtClean="0">
                <a:solidFill>
                  <a:srgbClr val="00B0F0"/>
                </a:solidFill>
              </a:rPr>
              <a:t>Magnetic proximity</a:t>
            </a:r>
          </a:p>
          <a:p>
            <a:pPr marL="457200" indent="-457200">
              <a:lnSpc>
                <a:spcPct val="150000"/>
              </a:lnSpc>
              <a:buFont typeface="Arial" panose="020B0604020202020204" pitchFamily="34" charset="0"/>
              <a:buChar char="•"/>
            </a:pPr>
            <a:r>
              <a:rPr lang="en-US" altLang="zh-CN" sz="2000" b="1" dirty="0" smtClean="0">
                <a:solidFill>
                  <a:srgbClr val="00B0F0"/>
                </a:solidFill>
              </a:rPr>
              <a:t>Higher quality TI materials</a:t>
            </a:r>
          </a:p>
          <a:p>
            <a:pPr marL="457200" indent="-457200">
              <a:lnSpc>
                <a:spcPct val="150000"/>
              </a:lnSpc>
              <a:buFont typeface="Arial" panose="020B0604020202020204" pitchFamily="34" charset="0"/>
              <a:buChar char="•"/>
            </a:pPr>
            <a:r>
              <a:rPr lang="en-US" altLang="zh-CN" sz="2000" b="1" dirty="0" smtClean="0">
                <a:solidFill>
                  <a:srgbClr val="00B0F0"/>
                </a:solidFill>
              </a:rPr>
              <a:t>Co-doping or other dopants</a:t>
            </a:r>
          </a:p>
          <a:p>
            <a:pPr marL="457200" indent="-457200">
              <a:lnSpc>
                <a:spcPct val="150000"/>
              </a:lnSpc>
              <a:buFont typeface="Arial" panose="020B0604020202020204" pitchFamily="34" charset="0"/>
              <a:buChar char="•"/>
            </a:pPr>
            <a:r>
              <a:rPr lang="en-US" altLang="zh-CN" sz="2000" b="1" dirty="0" smtClean="0">
                <a:solidFill>
                  <a:srgbClr val="00B0F0"/>
                </a:solidFill>
              </a:rPr>
              <a:t>……</a:t>
            </a:r>
          </a:p>
          <a:p>
            <a:pPr marL="457200" indent="-457200">
              <a:lnSpc>
                <a:spcPct val="150000"/>
              </a:lnSpc>
              <a:buFont typeface="Arial" panose="020B0604020202020204" pitchFamily="34" charset="0"/>
              <a:buChar char="•"/>
            </a:pPr>
            <a:endParaRPr lang="zh-CN" altLang="en-US" sz="2000" b="1" dirty="0">
              <a:solidFill>
                <a:srgbClr val="00B0F0"/>
              </a:solidFill>
            </a:endParaRPr>
          </a:p>
        </p:txBody>
      </p:sp>
    </p:spTree>
    <p:extLst>
      <p:ext uri="{BB962C8B-B14F-4D97-AF65-F5344CB8AC3E}">
        <p14:creationId xmlns:p14="http://schemas.microsoft.com/office/powerpoint/2010/main" val="7805135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标题 1"/>
          <p:cNvSpPr>
            <a:spLocks noGrp="1"/>
          </p:cNvSpPr>
          <p:nvPr>
            <p:ph type="title"/>
          </p:nvPr>
        </p:nvSpPr>
        <p:spPr>
          <a:xfrm>
            <a:off x="457200" y="-26988"/>
            <a:ext cx="8229600" cy="1143001"/>
          </a:xfrm>
        </p:spPr>
        <p:txBody>
          <a:bodyPr/>
          <a:lstStyle/>
          <a:p>
            <a:r>
              <a:rPr lang="en-US" altLang="zh-CN" sz="3600" b="1" dirty="0" smtClean="0">
                <a:solidFill>
                  <a:schemeClr val="bg1"/>
                </a:solidFill>
                <a:latin typeface="Calibri" panose="020F0502020204030204" pitchFamily="34" charset="0"/>
              </a:rPr>
              <a:t>“Penta-layer” Cr-doped (</a:t>
            </a:r>
            <a:r>
              <a:rPr lang="en-US" altLang="zh-CN" sz="3600" b="1" dirty="0" err="1" smtClean="0">
                <a:solidFill>
                  <a:schemeClr val="bg1"/>
                </a:solidFill>
                <a:latin typeface="Calibri" panose="020F0502020204030204" pitchFamily="34" charset="0"/>
              </a:rPr>
              <a:t>Bi,Sb</a:t>
            </a:r>
            <a:r>
              <a:rPr lang="en-US" altLang="zh-CN" sz="3600" b="1" dirty="0" smtClean="0">
                <a:solidFill>
                  <a:schemeClr val="bg1"/>
                </a:solidFill>
                <a:latin typeface="Calibri" panose="020F0502020204030204" pitchFamily="34" charset="0"/>
              </a:rPr>
              <a:t>)</a:t>
            </a:r>
            <a:r>
              <a:rPr lang="en-US" altLang="zh-CN" sz="3600" b="1" baseline="-25000" dirty="0" smtClean="0">
                <a:solidFill>
                  <a:schemeClr val="bg1"/>
                </a:solidFill>
                <a:latin typeface="Calibri" panose="020F0502020204030204" pitchFamily="34" charset="0"/>
              </a:rPr>
              <a:t>2</a:t>
            </a:r>
            <a:r>
              <a:rPr lang="en-US" altLang="zh-CN" sz="3600" b="1" dirty="0" smtClean="0">
                <a:solidFill>
                  <a:schemeClr val="bg1"/>
                </a:solidFill>
                <a:latin typeface="Calibri" panose="020F0502020204030204" pitchFamily="34" charset="0"/>
              </a:rPr>
              <a:t>Te</a:t>
            </a:r>
            <a:r>
              <a:rPr lang="en-US" altLang="zh-CN" sz="3600" b="1" baseline="-25000" dirty="0" smtClean="0">
                <a:solidFill>
                  <a:schemeClr val="bg1"/>
                </a:solidFill>
                <a:latin typeface="Calibri" panose="020F0502020204030204" pitchFamily="34" charset="0"/>
              </a:rPr>
              <a:t>3</a:t>
            </a:r>
            <a:endParaRPr lang="zh-CN" altLang="en-US" sz="3600" b="1" baseline="-25000" dirty="0" smtClean="0">
              <a:solidFill>
                <a:schemeClr val="bg1"/>
              </a:solidFill>
              <a:latin typeface="Calibri" panose="020F0502020204030204" pitchFamily="34" charset="0"/>
            </a:endParaRPr>
          </a:p>
        </p:txBody>
      </p:sp>
      <p:pic>
        <p:nvPicPr>
          <p:cNvPr id="47107" name="图片 3"/>
          <p:cNvPicPr>
            <a:picLocks noChangeAspect="1"/>
          </p:cNvPicPr>
          <p:nvPr/>
        </p:nvPicPr>
        <p:blipFill>
          <a:blip r:embed="rId3">
            <a:extLst>
              <a:ext uri="{28A0092B-C50C-407E-A947-70E740481C1C}">
                <a14:useLocalDpi xmlns:a14="http://schemas.microsoft.com/office/drawing/2010/main" val="0"/>
              </a:ext>
            </a:extLst>
          </a:blip>
          <a:srcRect l="64799" b="72511"/>
          <a:stretch>
            <a:fillRect/>
          </a:stretch>
        </p:blipFill>
        <p:spPr bwMode="auto">
          <a:xfrm>
            <a:off x="221275" y="1628800"/>
            <a:ext cx="3558637" cy="2455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8" name="图片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961769" y="1628801"/>
            <a:ext cx="5017132" cy="43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9" name="文本框 5"/>
          <p:cNvSpPr txBox="1">
            <a:spLocks noChangeArrowheads="1"/>
          </p:cNvSpPr>
          <p:nvPr/>
        </p:nvSpPr>
        <p:spPr bwMode="auto">
          <a:xfrm>
            <a:off x="97974" y="4719389"/>
            <a:ext cx="396997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CN" sz="2800" b="1" i="0" u="none" strike="noStrike" kern="1200" cap="none" spc="0" normalizeH="0" baseline="0" noProof="0" dirty="0" smtClean="0">
                <a:ln>
                  <a:noFill/>
                </a:ln>
                <a:solidFill>
                  <a:srgbClr val="FFFFFF"/>
                </a:solidFill>
                <a:effectLst/>
                <a:uLnTx/>
                <a:uFillTx/>
                <a:latin typeface="Calibri" panose="020F0502020204030204" pitchFamily="34" charset="0"/>
                <a:ea typeface="宋体" panose="02010600030101010101" pitchFamily="2" charset="-122"/>
                <a:cs typeface="+mn-cs"/>
              </a:rPr>
              <a:t>Good quantization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CN" sz="2800" b="1" i="0" u="none" strike="noStrike" kern="1200" cap="none" spc="0" normalizeH="0" baseline="0" noProof="0" dirty="0" smtClean="0">
                <a:ln>
                  <a:noFill/>
                </a:ln>
                <a:solidFill>
                  <a:srgbClr val="FFFFFF"/>
                </a:solidFill>
                <a:effectLst/>
                <a:uLnTx/>
                <a:uFillTx/>
                <a:latin typeface="Calibri" panose="020F0502020204030204" pitchFamily="34" charset="0"/>
                <a:ea typeface="宋体" panose="02010600030101010101" pitchFamily="2" charset="-122"/>
                <a:cs typeface="+mn-cs"/>
              </a:rPr>
              <a:t>at 0.5 K and zero field</a:t>
            </a:r>
            <a:endParaRPr kumimoji="0" lang="zh-CN" altLang="en-US" sz="2800" b="1" i="0" u="none" strike="noStrike" kern="1200" cap="none" spc="0" normalizeH="0" baseline="0" noProof="0" dirty="0" smtClean="0">
              <a:ln>
                <a:noFill/>
              </a:ln>
              <a:solidFill>
                <a:srgbClr val="FFFFFF"/>
              </a:solidFill>
              <a:effectLst/>
              <a:uLnTx/>
              <a:uFillTx/>
              <a:latin typeface="Calibri" panose="020F0502020204030204" pitchFamily="34" charset="0"/>
              <a:ea typeface="宋体" panose="02010600030101010101" pitchFamily="2" charset="-122"/>
              <a:cs typeface="+mn-cs"/>
            </a:endParaRPr>
          </a:p>
        </p:txBody>
      </p:sp>
      <p:sp>
        <p:nvSpPr>
          <p:cNvPr id="47110" name="矩形 6"/>
          <p:cNvSpPr>
            <a:spLocks noChangeArrowheads="1"/>
          </p:cNvSpPr>
          <p:nvPr/>
        </p:nvSpPr>
        <p:spPr bwMode="auto">
          <a:xfrm>
            <a:off x="5076056" y="940718"/>
            <a:ext cx="403244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altLang="zh-CN" sz="2000" b="0" i="0" u="none" strike="noStrike" kern="1200" cap="none" spc="0" normalizeH="0" baseline="0" noProof="0" dirty="0" smtClean="0">
                <a:ln>
                  <a:noFill/>
                </a:ln>
                <a:solidFill>
                  <a:srgbClr val="FFFFFF"/>
                </a:solidFill>
                <a:effectLst/>
                <a:uLnTx/>
                <a:uFillTx/>
                <a:latin typeface="Calibri" panose="020F0502020204030204" pitchFamily="34" charset="0"/>
                <a:ea typeface="宋体" panose="02010600030101010101" pitchFamily="2" charset="-122"/>
                <a:cs typeface="+mn-cs"/>
              </a:rPr>
              <a:t>Y. </a:t>
            </a:r>
            <a:r>
              <a:rPr kumimoji="0" lang="en-US" altLang="zh-CN" sz="2000" b="0" i="0" u="none" strike="noStrike" kern="1200" cap="none" spc="0" normalizeH="0" baseline="0" noProof="0" dirty="0" err="1" smtClean="0">
                <a:ln>
                  <a:noFill/>
                </a:ln>
                <a:solidFill>
                  <a:srgbClr val="FFFFFF"/>
                </a:solidFill>
                <a:effectLst/>
                <a:uLnTx/>
                <a:uFillTx/>
                <a:latin typeface="Calibri" panose="020F0502020204030204" pitchFamily="34" charset="0"/>
                <a:ea typeface="宋体" panose="02010600030101010101" pitchFamily="2" charset="-122"/>
                <a:cs typeface="+mn-cs"/>
              </a:rPr>
              <a:t>Tokura</a:t>
            </a:r>
            <a:r>
              <a:rPr kumimoji="0" lang="en-US" altLang="zh-CN" sz="2000" b="0" i="0" u="none" strike="noStrike" kern="1200" cap="none" spc="0" normalizeH="0" baseline="0" noProof="0" dirty="0" smtClean="0">
                <a:ln>
                  <a:noFill/>
                </a:ln>
                <a:solidFill>
                  <a:srgbClr val="FFFFFF"/>
                </a:solidFill>
                <a:effectLst/>
                <a:uLnTx/>
                <a:uFillTx/>
                <a:latin typeface="Calibri" panose="020F0502020204030204" pitchFamily="34" charset="0"/>
                <a:ea typeface="宋体" panose="02010600030101010101" pitchFamily="2" charset="-122"/>
                <a:cs typeface="+mn-cs"/>
              </a:rPr>
              <a:t>: APL 107, 182401 (2015)</a:t>
            </a:r>
            <a:endParaRPr kumimoji="0" lang="zh-CN" altLang="en-US" sz="2000" b="0" i="0" u="none" strike="noStrike" kern="1200" cap="none" spc="0" normalizeH="0" baseline="0" noProof="0" dirty="0" smtClean="0">
              <a:ln>
                <a:noFill/>
              </a:ln>
              <a:solidFill>
                <a:srgbClr val="FFFFFF"/>
              </a:solidFill>
              <a:effectLst/>
              <a:uLnTx/>
              <a:uFillTx/>
              <a:latin typeface="Calibri" panose="020F0502020204030204" pitchFamily="34" charset="0"/>
              <a:ea typeface="宋体" panose="02010600030101010101" pitchFamily="2" charset="-122"/>
              <a:cs typeface="+mn-cs"/>
            </a:endParaRPr>
          </a:p>
        </p:txBody>
      </p:sp>
      <p:sp>
        <p:nvSpPr>
          <p:cNvPr id="2" name="矩形 1"/>
          <p:cNvSpPr/>
          <p:nvPr/>
        </p:nvSpPr>
        <p:spPr bwMode="auto">
          <a:xfrm>
            <a:off x="-252536" y="2564904"/>
            <a:ext cx="72008" cy="72008"/>
          </a:xfrm>
          <a:prstGeom prst="rect">
            <a:avLst/>
          </a:prstGeom>
          <a:noFill/>
          <a:ln w="19050">
            <a:solidFill>
              <a:srgbClr val="FFFFFF"/>
            </a:solidFill>
            <a:round/>
            <a:headEnd type="triangle" w="med" len="med"/>
            <a:tailEnd type="none" w="med" len="med"/>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Tree>
    <p:extLst>
      <p:ext uri="{BB962C8B-B14F-4D97-AF65-F5344CB8AC3E}">
        <p14:creationId xmlns:p14="http://schemas.microsoft.com/office/powerpoint/2010/main" val="158703659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241124" y="1052736"/>
            <a:ext cx="7643244" cy="2304256"/>
            <a:chOff x="-12709919" y="896239"/>
            <a:chExt cx="9361040" cy="2707483"/>
          </a:xfrm>
        </p:grpSpPr>
        <p:pic>
          <p:nvPicPr>
            <p:cNvPr id="10"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709919" y="896239"/>
              <a:ext cx="9361040" cy="929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565904" y="1838580"/>
              <a:ext cx="6696744" cy="17651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2" name="矩形 11"/>
          <p:cNvSpPr/>
          <p:nvPr/>
        </p:nvSpPr>
        <p:spPr bwMode="auto">
          <a:xfrm>
            <a:off x="2953943" y="5877272"/>
            <a:ext cx="6175989" cy="980728"/>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endParaRPr kumimoji="0" lang="zh-CN" altLang="en-US" sz="3200" b="1" i="0" u="none" strike="noStrike" kern="1200" cap="none" spc="0" normalizeH="0" baseline="0" noProof="0" smtClean="0">
              <a:ln>
                <a:noFill/>
              </a:ln>
              <a:solidFill>
                <a:srgbClr val="000000"/>
              </a:solidFill>
              <a:effectLst/>
              <a:uLnTx/>
              <a:uFillTx/>
              <a:latin typeface="Arial"/>
              <a:ea typeface="宋体"/>
              <a:cs typeface="+mn-cs"/>
            </a:endParaRPr>
          </a:p>
        </p:txBody>
      </p:sp>
      <p:pic>
        <p:nvPicPr>
          <p:cNvPr id="13"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15001" y="3442154"/>
            <a:ext cx="4177479" cy="3371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p:cNvSpPr txBox="1"/>
          <p:nvPr/>
        </p:nvSpPr>
        <p:spPr>
          <a:xfrm>
            <a:off x="6041937" y="2492896"/>
            <a:ext cx="285054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smtClean="0">
                <a:ln>
                  <a:noFill/>
                </a:ln>
                <a:solidFill>
                  <a:srgbClr val="0033CC"/>
                </a:solidFill>
                <a:effectLst/>
                <a:uLnTx/>
                <a:uFillTx/>
                <a:latin typeface="Calibri" panose="020F0502020204030204" pitchFamily="34" charset="0"/>
                <a:ea typeface="宋体"/>
                <a:cs typeface="+mn-cs"/>
              </a:rPr>
              <a:t>MIT/PSU/Stanford</a:t>
            </a:r>
            <a:endParaRPr kumimoji="0" lang="zh-CN" altLang="en-US" sz="2400" b="1" i="0" u="none" strike="noStrike" kern="1200" cap="none" spc="0" normalizeH="0" baseline="0" noProof="0" dirty="0">
              <a:ln>
                <a:noFill/>
              </a:ln>
              <a:solidFill>
                <a:srgbClr val="0033CC"/>
              </a:solidFill>
              <a:effectLst/>
              <a:uLnTx/>
              <a:uFillTx/>
              <a:latin typeface="Calibri" panose="020F0502020204030204" pitchFamily="34" charset="0"/>
              <a:ea typeface="宋体"/>
              <a:cs typeface="+mn-cs"/>
            </a:endParaRPr>
          </a:p>
        </p:txBody>
      </p:sp>
      <p:sp>
        <p:nvSpPr>
          <p:cNvPr id="15" name="TextBox 14"/>
          <p:cNvSpPr txBox="1"/>
          <p:nvPr/>
        </p:nvSpPr>
        <p:spPr>
          <a:xfrm>
            <a:off x="1979712" y="4437112"/>
            <a:ext cx="266429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smtClean="0">
                <a:ln>
                  <a:noFill/>
                </a:ln>
                <a:solidFill>
                  <a:srgbClr val="000000"/>
                </a:solidFill>
                <a:effectLst/>
                <a:uLnTx/>
                <a:uFillTx/>
                <a:latin typeface="Arial"/>
                <a:ea typeface="宋体"/>
                <a:cs typeface="+mn-cs"/>
              </a:rPr>
              <a:t>V-doped Sb</a:t>
            </a:r>
            <a:r>
              <a:rPr kumimoji="0" lang="en-US" altLang="zh-CN" sz="2400" b="1" i="0" u="none" strike="noStrike" kern="1200" cap="none" spc="0" normalizeH="0" baseline="-25000" noProof="0" dirty="0" smtClean="0">
                <a:ln>
                  <a:noFill/>
                </a:ln>
                <a:solidFill>
                  <a:srgbClr val="000000"/>
                </a:solidFill>
                <a:effectLst/>
                <a:uLnTx/>
                <a:uFillTx/>
                <a:latin typeface="Arial"/>
                <a:ea typeface="宋体"/>
                <a:cs typeface="+mn-cs"/>
              </a:rPr>
              <a:t>2</a:t>
            </a:r>
            <a:r>
              <a:rPr kumimoji="0" lang="en-US" altLang="zh-CN" sz="2400" b="1" i="0" u="none" strike="noStrike" kern="1200" cap="none" spc="0" normalizeH="0" baseline="0" noProof="0" dirty="0" smtClean="0">
                <a:ln>
                  <a:noFill/>
                </a:ln>
                <a:solidFill>
                  <a:srgbClr val="000000"/>
                </a:solidFill>
                <a:effectLst/>
                <a:uLnTx/>
                <a:uFillTx/>
                <a:latin typeface="Arial"/>
                <a:ea typeface="宋体"/>
                <a:cs typeface="+mn-cs"/>
              </a:rPr>
              <a:t>Te</a:t>
            </a:r>
            <a:r>
              <a:rPr kumimoji="0" lang="en-US" altLang="zh-CN" sz="2400" b="1" i="0" u="none" strike="noStrike" kern="1200" cap="none" spc="0" normalizeH="0" baseline="-25000" noProof="0" dirty="0" smtClean="0">
                <a:ln>
                  <a:noFill/>
                </a:ln>
                <a:solidFill>
                  <a:srgbClr val="000000"/>
                </a:solidFill>
                <a:effectLst/>
                <a:uLnTx/>
                <a:uFillTx/>
                <a:latin typeface="Arial"/>
                <a:ea typeface="宋体"/>
                <a:cs typeface="+mn-cs"/>
              </a:rPr>
              <a:t>3</a:t>
            </a:r>
            <a:endParaRPr kumimoji="0" lang="zh-CN" altLang="en-US" sz="2400" b="1" i="0" u="none" strike="noStrike" kern="1200" cap="none" spc="0" normalizeH="0" baseline="-25000" noProof="0" dirty="0">
              <a:ln>
                <a:noFill/>
              </a:ln>
              <a:solidFill>
                <a:srgbClr val="000000"/>
              </a:solidFill>
              <a:effectLst/>
              <a:uLnTx/>
              <a:uFillTx/>
              <a:latin typeface="Arial"/>
              <a:ea typeface="宋体"/>
              <a:cs typeface="+mn-cs"/>
            </a:endParaRPr>
          </a:p>
        </p:txBody>
      </p:sp>
      <p:sp>
        <p:nvSpPr>
          <p:cNvPr id="2" name="TextBox 1"/>
          <p:cNvSpPr txBox="1"/>
          <p:nvPr/>
        </p:nvSpPr>
        <p:spPr>
          <a:xfrm>
            <a:off x="552716" y="116632"/>
            <a:ext cx="797972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smtClean="0">
                <a:ln>
                  <a:noFill/>
                </a:ln>
                <a:solidFill>
                  <a:srgbClr val="000099"/>
                </a:solidFill>
                <a:effectLst/>
                <a:uLnTx/>
                <a:uFillTx/>
                <a:latin typeface="Calibri" panose="020F0502020204030204" pitchFamily="34" charset="0"/>
                <a:ea typeface="宋体"/>
                <a:cs typeface="+mn-cs"/>
              </a:rPr>
              <a:t>Quantized Anomalous Hall Effect in V-Sb</a:t>
            </a:r>
            <a:r>
              <a:rPr kumimoji="0" lang="en-US" altLang="zh-CN" sz="3200" b="1" i="0" u="none" strike="noStrike" kern="1200" cap="none" spc="0" normalizeH="0" baseline="-25000" noProof="0" dirty="0" smtClean="0">
                <a:ln>
                  <a:noFill/>
                </a:ln>
                <a:solidFill>
                  <a:srgbClr val="000099"/>
                </a:solidFill>
                <a:effectLst/>
                <a:uLnTx/>
                <a:uFillTx/>
                <a:latin typeface="Calibri" panose="020F0502020204030204" pitchFamily="34" charset="0"/>
                <a:ea typeface="宋体"/>
                <a:cs typeface="+mn-cs"/>
              </a:rPr>
              <a:t>2</a:t>
            </a:r>
            <a:r>
              <a:rPr kumimoji="0" lang="en-US" altLang="zh-CN" sz="3200" b="1" i="0" u="none" strike="noStrike" kern="1200" cap="none" spc="0" normalizeH="0" baseline="0" noProof="0" dirty="0" smtClean="0">
                <a:ln>
                  <a:noFill/>
                </a:ln>
                <a:solidFill>
                  <a:srgbClr val="000099"/>
                </a:solidFill>
                <a:effectLst/>
                <a:uLnTx/>
                <a:uFillTx/>
                <a:latin typeface="Calibri" panose="020F0502020204030204" pitchFamily="34" charset="0"/>
                <a:ea typeface="宋体"/>
                <a:cs typeface="+mn-cs"/>
              </a:rPr>
              <a:t>Te</a:t>
            </a:r>
            <a:r>
              <a:rPr kumimoji="0" lang="en-US" altLang="zh-CN" sz="3200" b="1" i="0" u="none" strike="noStrike" kern="1200" cap="none" spc="0" normalizeH="0" baseline="-25000" noProof="0" dirty="0" smtClean="0">
                <a:ln>
                  <a:noFill/>
                </a:ln>
                <a:solidFill>
                  <a:srgbClr val="000099"/>
                </a:solidFill>
                <a:effectLst/>
                <a:uLnTx/>
                <a:uFillTx/>
                <a:latin typeface="Calibri" panose="020F0502020204030204" pitchFamily="34" charset="0"/>
                <a:ea typeface="宋体"/>
                <a:cs typeface="+mn-cs"/>
              </a:rPr>
              <a:t>3</a:t>
            </a:r>
            <a:r>
              <a:rPr kumimoji="0" lang="en-US" altLang="zh-CN" sz="3200" b="1" i="0" u="none" strike="noStrike" kern="1200" cap="none" spc="0" normalizeH="0" baseline="0" noProof="0" dirty="0" smtClean="0">
                <a:ln>
                  <a:noFill/>
                </a:ln>
                <a:solidFill>
                  <a:srgbClr val="000099"/>
                </a:solidFill>
                <a:effectLst/>
                <a:uLnTx/>
                <a:uFillTx/>
                <a:latin typeface="Calibri" panose="020F0502020204030204" pitchFamily="34" charset="0"/>
                <a:ea typeface="宋体"/>
                <a:cs typeface="+mn-cs"/>
              </a:rPr>
              <a:t>  </a:t>
            </a:r>
            <a:endParaRPr kumimoji="0" lang="zh-CN" altLang="en-US" sz="3200" b="1" i="0" u="none" strike="noStrike" kern="1200" cap="none" spc="0" normalizeH="0" baseline="0" noProof="0" dirty="0">
              <a:ln>
                <a:noFill/>
              </a:ln>
              <a:solidFill>
                <a:srgbClr val="000099"/>
              </a:solidFill>
              <a:effectLst/>
              <a:uLnTx/>
              <a:uFillTx/>
              <a:latin typeface="Calibri" panose="020F0502020204030204" pitchFamily="34" charset="0"/>
              <a:ea typeface="宋体"/>
              <a:cs typeface="+mn-cs"/>
            </a:endParaRPr>
          </a:p>
        </p:txBody>
      </p:sp>
      <p:cxnSp>
        <p:nvCxnSpPr>
          <p:cNvPr id="4" name="直接连接符 3"/>
          <p:cNvCxnSpPr/>
          <p:nvPr/>
        </p:nvCxnSpPr>
        <p:spPr bwMode="auto">
          <a:xfrm>
            <a:off x="0" y="754064"/>
            <a:ext cx="91440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3" name="TextBox 2"/>
          <p:cNvSpPr txBox="1"/>
          <p:nvPr/>
        </p:nvSpPr>
        <p:spPr>
          <a:xfrm>
            <a:off x="2267744" y="4869160"/>
            <a:ext cx="223224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smtClean="0">
                <a:ln>
                  <a:noFill/>
                </a:ln>
                <a:solidFill>
                  <a:srgbClr val="000000"/>
                </a:solidFill>
                <a:effectLst/>
                <a:uLnTx/>
                <a:uFillTx/>
                <a:latin typeface="Arial"/>
                <a:ea typeface="宋体"/>
                <a:cs typeface="+mn-cs"/>
              </a:rPr>
              <a:t>(~4%)</a:t>
            </a:r>
            <a:endParaRPr kumimoji="0" lang="zh-CN" altLang="en-US" sz="2400" b="1" i="0" u="none" strike="noStrike" kern="1200" cap="none" spc="0" normalizeH="0" baseline="0" noProof="0" dirty="0">
              <a:ln>
                <a:noFill/>
              </a:ln>
              <a:solidFill>
                <a:srgbClr val="000000"/>
              </a:solidFill>
              <a:effectLst/>
              <a:uLnTx/>
              <a:uFillTx/>
              <a:latin typeface="Arial"/>
              <a:ea typeface="宋体"/>
              <a:cs typeface="+mn-cs"/>
            </a:endParaRPr>
          </a:p>
        </p:txBody>
      </p:sp>
      <p:sp>
        <p:nvSpPr>
          <p:cNvPr id="5" name="TextBox 4"/>
          <p:cNvSpPr txBox="1"/>
          <p:nvPr/>
        </p:nvSpPr>
        <p:spPr>
          <a:xfrm>
            <a:off x="683568" y="5877272"/>
            <a:ext cx="3888432"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smtClean="0">
                <a:ln>
                  <a:noFill/>
                </a:ln>
                <a:solidFill>
                  <a:srgbClr val="000000"/>
                </a:solidFill>
                <a:effectLst/>
                <a:uLnTx/>
                <a:uFillTx/>
                <a:latin typeface="Calibri" panose="020F0502020204030204" pitchFamily="34" charset="0"/>
                <a:ea typeface="宋体"/>
                <a:cs typeface="+mn-cs"/>
              </a:rPr>
              <a:t>Dr. Chang and Prof. </a:t>
            </a:r>
            <a:r>
              <a:rPr kumimoji="0" lang="en-US" altLang="zh-CN" sz="2000" b="1" i="0" u="none" strike="noStrike" kern="1200" cap="none" spc="0" normalizeH="0" baseline="0" noProof="0" dirty="0" err="1" smtClean="0">
                <a:ln>
                  <a:noFill/>
                </a:ln>
                <a:solidFill>
                  <a:srgbClr val="000000"/>
                </a:solidFill>
                <a:effectLst/>
                <a:uLnTx/>
                <a:uFillTx/>
                <a:latin typeface="Calibri" panose="020F0502020204030204" pitchFamily="34" charset="0"/>
                <a:ea typeface="宋体"/>
                <a:cs typeface="+mn-cs"/>
              </a:rPr>
              <a:t>Moodera</a:t>
            </a:r>
            <a:r>
              <a:rPr kumimoji="0" lang="en-US" altLang="zh-CN" sz="2000" b="1" i="0" u="none" strike="noStrike" kern="1200" cap="none" spc="0" normalizeH="0" baseline="0" noProof="0" dirty="0" smtClean="0">
                <a:ln>
                  <a:noFill/>
                </a:ln>
                <a:solidFill>
                  <a:srgbClr val="000000"/>
                </a:solidFill>
                <a:effectLst/>
                <a:uLnTx/>
                <a:uFillTx/>
                <a:latin typeface="Calibri" panose="020F0502020204030204" pitchFamily="34" charset="0"/>
                <a:ea typeface="宋体"/>
                <a:cs typeface="+mn-cs"/>
              </a:rPr>
              <a:t> (MIT)</a:t>
            </a:r>
            <a:endParaRPr kumimoji="0" lang="zh-CN" altLang="en-US" sz="2000" b="1" i="0" u="none" strike="noStrike" kern="1200" cap="none" spc="0" normalizeH="0" baseline="0" noProof="0" dirty="0">
              <a:ln>
                <a:noFill/>
              </a:ln>
              <a:solidFill>
                <a:srgbClr val="000000"/>
              </a:solidFill>
              <a:effectLst/>
              <a:uLnTx/>
              <a:uFillTx/>
              <a:latin typeface="Calibri" panose="020F0502020204030204" pitchFamily="34" charset="0"/>
              <a:ea typeface="宋体"/>
              <a:cs typeface="+mn-cs"/>
            </a:endParaRPr>
          </a:p>
        </p:txBody>
      </p:sp>
      <p:sp>
        <p:nvSpPr>
          <p:cNvPr id="7" name="矩形 6"/>
          <p:cNvSpPr/>
          <p:nvPr/>
        </p:nvSpPr>
        <p:spPr bwMode="auto">
          <a:xfrm>
            <a:off x="7984622" y="5735136"/>
            <a:ext cx="601354" cy="416079"/>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2000" b="1" i="0" u="none" strike="noStrike" cap="none" normalizeH="0" baseline="0" smtClean="0">
              <a:ln>
                <a:noFill/>
              </a:ln>
              <a:solidFill>
                <a:schemeClr val="tx1"/>
              </a:solidFill>
              <a:effectLst/>
              <a:latin typeface="Arial Narrow" pitchFamily="34" charset="0"/>
              <a:ea typeface="宋体" pitchFamily="2" charset="-122"/>
            </a:endParaRPr>
          </a:p>
        </p:txBody>
      </p:sp>
      <p:sp>
        <p:nvSpPr>
          <p:cNvPr id="6" name="文本框 5"/>
          <p:cNvSpPr txBox="1"/>
          <p:nvPr/>
        </p:nvSpPr>
        <p:spPr>
          <a:xfrm>
            <a:off x="7955361" y="5543964"/>
            <a:ext cx="1008112" cy="369332"/>
          </a:xfrm>
          <a:prstGeom prst="rect">
            <a:avLst/>
          </a:prstGeom>
          <a:noFill/>
        </p:spPr>
        <p:txBody>
          <a:bodyPr wrap="square" rtlCol="0">
            <a:spAutoFit/>
          </a:bodyPr>
          <a:lstStyle/>
          <a:p>
            <a:r>
              <a:rPr lang="en-US" altLang="zh-CN" b="1" dirty="0" smtClean="0"/>
              <a:t>25 </a:t>
            </a:r>
            <a:r>
              <a:rPr lang="en-US" altLang="zh-CN" b="1" dirty="0" err="1" smtClean="0"/>
              <a:t>mK</a:t>
            </a:r>
            <a:endParaRPr lang="zh-CN" altLang="en-US" b="1" dirty="0"/>
          </a:p>
        </p:txBody>
      </p:sp>
    </p:spTree>
    <p:extLst>
      <p:ext uri="{BB962C8B-B14F-4D97-AF65-F5344CB8AC3E}">
        <p14:creationId xmlns:p14="http://schemas.microsoft.com/office/powerpoint/2010/main" val="4020016367"/>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矩形 17"/>
          <p:cNvSpPr>
            <a:spLocks noChangeArrowheads="1"/>
          </p:cNvSpPr>
          <p:nvPr/>
        </p:nvSpPr>
        <p:spPr bwMode="auto">
          <a:xfrm>
            <a:off x="-25400" y="1968500"/>
            <a:ext cx="9324975" cy="3763963"/>
          </a:xfrm>
          <a:prstGeom prst="rect">
            <a:avLst/>
          </a:prstGeom>
          <a:solidFill>
            <a:schemeClr val="bg1"/>
          </a:solidFill>
          <a:ln w="19050">
            <a:solidFill>
              <a:srgbClr val="FFFFFF"/>
            </a:solidFill>
            <a:round/>
            <a:headEnd type="triangle" w="med" len="med"/>
            <a:tailEnd/>
          </a:ln>
        </p:spPr>
        <p:txBody>
          <a:bodyPr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zh-CN" altLang="en-US" sz="180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endParaRPr>
          </a:p>
        </p:txBody>
      </p:sp>
      <p:grpSp>
        <p:nvGrpSpPr>
          <p:cNvPr id="51203" name="组合 16"/>
          <p:cNvGrpSpPr>
            <a:grpSpLocks/>
          </p:cNvGrpSpPr>
          <p:nvPr/>
        </p:nvGrpSpPr>
        <p:grpSpPr bwMode="auto">
          <a:xfrm>
            <a:off x="107950" y="1406525"/>
            <a:ext cx="13954125" cy="6054725"/>
            <a:chOff x="135049" y="607306"/>
            <a:chExt cx="18392885" cy="7771949"/>
          </a:xfrm>
        </p:grpSpPr>
        <p:graphicFrame>
          <p:nvGraphicFramePr>
            <p:cNvPr id="51206" name="对象 3"/>
            <p:cNvGraphicFramePr>
              <a:graphicFrameLocks noChangeAspect="1"/>
            </p:cNvGraphicFramePr>
            <p:nvPr/>
          </p:nvGraphicFramePr>
          <p:xfrm>
            <a:off x="135049" y="1327502"/>
            <a:ext cx="18392885" cy="7051753"/>
          </p:xfrm>
          <a:graphic>
            <a:graphicData uri="http://schemas.openxmlformats.org/presentationml/2006/ole">
              <mc:AlternateContent xmlns:mc="http://schemas.openxmlformats.org/markup-compatibility/2006">
                <mc:Choice xmlns:v="urn:schemas-microsoft-com:vml" Requires="v">
                  <p:oleObj spid="_x0000_s39007" name="Graph" r:id="rId4" imgW="7754112" imgH="2973629" progId="Origin50.Graph">
                    <p:embed/>
                  </p:oleObj>
                </mc:Choice>
                <mc:Fallback>
                  <p:oleObj name="Graph" r:id="rId4" imgW="7754112" imgH="2973629" progId="Origin50.Graph">
                    <p:embed/>
                    <p:pic>
                      <p:nvPicPr>
                        <p:cNvPr id="51206" name="对象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5049" y="1327502"/>
                          <a:ext cx="18392885" cy="7051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207" name="文本框 4"/>
            <p:cNvSpPr txBox="1">
              <a:spLocks noChangeArrowheads="1"/>
            </p:cNvSpPr>
            <p:nvPr/>
          </p:nvSpPr>
          <p:spPr bwMode="auto">
            <a:xfrm>
              <a:off x="9782748" y="607306"/>
              <a:ext cx="2467751" cy="671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CN" sz="2800" b="1" i="0" u="none" strike="noStrike" kern="1200" cap="none" spc="0" normalizeH="0" baseline="0" noProof="0" smtClean="0">
                  <a:ln>
                    <a:noFill/>
                  </a:ln>
                  <a:solidFill>
                    <a:srgbClr val="FFFF00"/>
                  </a:solidFill>
                  <a:effectLst/>
                  <a:uLnTx/>
                  <a:uFillTx/>
                  <a:latin typeface="Arial" panose="020B0604020202020204" pitchFamily="34" charset="0"/>
                  <a:ea typeface="宋体" panose="02010600030101010101" pitchFamily="2" charset="-122"/>
                  <a:cs typeface="+mn-cs"/>
                </a:rPr>
                <a:t>@ 1.5 K</a:t>
              </a:r>
              <a:endParaRPr kumimoji="0" lang="zh-CN" altLang="en-US" sz="2800" b="1" i="0" u="none" strike="noStrike" kern="1200" cap="none" spc="0" normalizeH="0" baseline="0" noProof="0" smtClean="0">
                <a:ln>
                  <a:noFill/>
                </a:ln>
                <a:solidFill>
                  <a:srgbClr val="FFFF00"/>
                </a:solidFill>
                <a:effectLst/>
                <a:uLnTx/>
                <a:uFillTx/>
                <a:latin typeface="Arial" panose="020B0604020202020204" pitchFamily="34" charset="0"/>
                <a:ea typeface="宋体" panose="02010600030101010101" pitchFamily="2" charset="-122"/>
                <a:cs typeface="+mn-cs"/>
              </a:endParaRPr>
            </a:p>
          </p:txBody>
        </p:sp>
        <p:sp>
          <p:nvSpPr>
            <p:cNvPr id="51208" name="文本框 5"/>
            <p:cNvSpPr txBox="1">
              <a:spLocks noChangeArrowheads="1"/>
            </p:cNvSpPr>
            <p:nvPr/>
          </p:nvSpPr>
          <p:spPr bwMode="auto">
            <a:xfrm>
              <a:off x="3646261" y="686328"/>
              <a:ext cx="5567801" cy="592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CN" sz="2400" b="1" i="0" u="none" strike="noStrike" kern="1200" cap="none" spc="0" normalizeH="0" baseline="0" noProof="0" smtClean="0">
                  <a:ln>
                    <a:noFill/>
                  </a:ln>
                  <a:solidFill>
                    <a:srgbClr val="FFFFFF"/>
                  </a:solidFill>
                  <a:effectLst/>
                  <a:uLnTx/>
                  <a:uFillTx/>
                  <a:latin typeface="Calibri" panose="020F0502020204030204" pitchFamily="34" charset="0"/>
                  <a:ea typeface="宋体" panose="02010600030101010101" pitchFamily="2" charset="-122"/>
                  <a:cs typeface="Times New Roman" panose="02020603050405020304" pitchFamily="18" charset="0"/>
                </a:rPr>
                <a:t>5 QL (Cr</a:t>
              </a:r>
              <a:r>
                <a:rPr kumimoji="0" lang="en-US" altLang="zh-CN" sz="2400" b="1" i="0" u="none" strike="noStrike" kern="1200" cap="none" spc="0" normalizeH="0" baseline="-25000" noProof="0" smtClean="0">
                  <a:ln>
                    <a:noFill/>
                  </a:ln>
                  <a:solidFill>
                    <a:srgbClr val="FFFFFF"/>
                  </a:solidFill>
                  <a:effectLst/>
                  <a:uLnTx/>
                  <a:uFillTx/>
                  <a:latin typeface="Calibri" panose="020F0502020204030204" pitchFamily="34" charset="0"/>
                  <a:ea typeface="宋体" panose="02010600030101010101" pitchFamily="2" charset="-122"/>
                  <a:cs typeface="Times New Roman" panose="02020603050405020304" pitchFamily="18" charset="0"/>
                </a:rPr>
                <a:t>y</a:t>
              </a:r>
              <a:r>
                <a:rPr kumimoji="0" lang="en-US" altLang="zh-CN" sz="2400" b="1" i="0" u="none" strike="noStrike" kern="1200" cap="none" spc="0" normalizeH="0" baseline="0" noProof="0" smtClean="0">
                  <a:ln>
                    <a:noFill/>
                  </a:ln>
                  <a:solidFill>
                    <a:srgbClr val="FFFFFF"/>
                  </a:solidFill>
                  <a:effectLst/>
                  <a:uLnTx/>
                  <a:uFillTx/>
                  <a:latin typeface="Calibri" panose="020F0502020204030204" pitchFamily="34" charset="0"/>
                  <a:ea typeface="宋体" panose="02010600030101010101" pitchFamily="2" charset="-122"/>
                  <a:cs typeface="Times New Roman" panose="02020603050405020304" pitchFamily="18" charset="0"/>
                </a:rPr>
                <a:t>V</a:t>
              </a:r>
              <a:r>
                <a:rPr kumimoji="0" lang="en-US" altLang="zh-CN" sz="2400" b="1" i="0" u="none" strike="noStrike" kern="1200" cap="none" spc="0" normalizeH="0" baseline="-25000" noProof="0" smtClean="0">
                  <a:ln>
                    <a:noFill/>
                  </a:ln>
                  <a:solidFill>
                    <a:srgbClr val="FFFFFF"/>
                  </a:solidFill>
                  <a:effectLst/>
                  <a:uLnTx/>
                  <a:uFillTx/>
                  <a:latin typeface="Calibri" panose="020F0502020204030204" pitchFamily="34" charset="0"/>
                  <a:ea typeface="宋体" panose="02010600030101010101" pitchFamily="2" charset="-122"/>
                  <a:cs typeface="Times New Roman" panose="02020603050405020304" pitchFamily="18" charset="0"/>
                </a:rPr>
                <a:t>1-y</a:t>
              </a:r>
              <a:r>
                <a:rPr kumimoji="0" lang="en-US" altLang="zh-CN" sz="2400" b="1" i="0" u="none" strike="noStrike" kern="1200" cap="none" spc="0" normalizeH="0" baseline="0" noProof="0" smtClean="0">
                  <a:ln>
                    <a:noFill/>
                  </a:ln>
                  <a:solidFill>
                    <a:srgbClr val="FFFFFF"/>
                  </a:solidFill>
                  <a:effectLst/>
                  <a:uLnTx/>
                  <a:uFillTx/>
                  <a:latin typeface="Calibri" panose="020F0502020204030204" pitchFamily="34" charset="0"/>
                  <a:ea typeface="宋体" panose="02010600030101010101" pitchFamily="2" charset="-122"/>
                  <a:cs typeface="Times New Roman" panose="02020603050405020304" pitchFamily="18" charset="0"/>
                </a:rPr>
                <a:t>)</a:t>
              </a:r>
              <a:r>
                <a:rPr kumimoji="0" lang="en-US" altLang="zh-CN" sz="2400" b="1" i="0" u="none" strike="noStrike" kern="1200" cap="none" spc="0" normalizeH="0" baseline="-25000" noProof="0" smtClean="0">
                  <a:ln>
                    <a:noFill/>
                  </a:ln>
                  <a:solidFill>
                    <a:srgbClr val="FFFFFF"/>
                  </a:solidFill>
                  <a:effectLst/>
                  <a:uLnTx/>
                  <a:uFillTx/>
                  <a:latin typeface="Calibri" panose="020F0502020204030204" pitchFamily="34" charset="0"/>
                  <a:ea typeface="宋体" panose="02010600030101010101" pitchFamily="2" charset="-122"/>
                  <a:cs typeface="Times New Roman" panose="02020603050405020304" pitchFamily="18" charset="0"/>
                </a:rPr>
                <a:t>0.19</a:t>
              </a:r>
              <a:r>
                <a:rPr kumimoji="0" lang="en-US" altLang="zh-CN" sz="2400" b="1" i="0" u="none" strike="noStrike" kern="1200" cap="none" spc="0" normalizeH="0" baseline="0" noProof="0" smtClean="0">
                  <a:ln>
                    <a:noFill/>
                  </a:ln>
                  <a:solidFill>
                    <a:srgbClr val="FFFFFF"/>
                  </a:solidFill>
                  <a:effectLst/>
                  <a:uLnTx/>
                  <a:uFillTx/>
                  <a:latin typeface="Calibri" panose="020F0502020204030204" pitchFamily="34" charset="0"/>
                  <a:ea typeface="宋体" panose="02010600030101010101" pitchFamily="2" charset="-122"/>
                  <a:cs typeface="Times New Roman" panose="02020603050405020304" pitchFamily="18" charset="0"/>
                </a:rPr>
                <a:t>(Bi</a:t>
              </a:r>
              <a:r>
                <a:rPr kumimoji="0" lang="en-US" altLang="zh-CN" sz="2400" b="1" i="0" u="none" strike="noStrike" kern="1200" cap="none" spc="0" normalizeH="0" baseline="-25000" noProof="0" smtClean="0">
                  <a:ln>
                    <a:noFill/>
                  </a:ln>
                  <a:solidFill>
                    <a:srgbClr val="FFFFFF"/>
                  </a:solidFill>
                  <a:effectLst/>
                  <a:uLnTx/>
                  <a:uFillTx/>
                  <a:latin typeface="Calibri" panose="020F0502020204030204" pitchFamily="34" charset="0"/>
                  <a:ea typeface="宋体" panose="02010600030101010101" pitchFamily="2" charset="-122"/>
                  <a:cs typeface="Times New Roman" panose="02020603050405020304" pitchFamily="18" charset="0"/>
                </a:rPr>
                <a:t>x</a:t>
              </a:r>
              <a:r>
                <a:rPr kumimoji="0" lang="en-US" altLang="zh-CN" sz="2400" b="1" i="0" u="none" strike="noStrike" kern="1200" cap="none" spc="0" normalizeH="0" baseline="0" noProof="0" smtClean="0">
                  <a:ln>
                    <a:noFill/>
                  </a:ln>
                  <a:solidFill>
                    <a:srgbClr val="FFFFFF"/>
                  </a:solidFill>
                  <a:effectLst/>
                  <a:uLnTx/>
                  <a:uFillTx/>
                  <a:latin typeface="Calibri" panose="020F0502020204030204" pitchFamily="34" charset="0"/>
                  <a:ea typeface="宋体" panose="02010600030101010101" pitchFamily="2" charset="-122"/>
                  <a:cs typeface="Times New Roman" panose="02020603050405020304" pitchFamily="18" charset="0"/>
                </a:rPr>
                <a:t>Sb</a:t>
              </a:r>
              <a:r>
                <a:rPr kumimoji="0" lang="en-US" altLang="zh-CN" sz="2400" b="1" i="0" u="none" strike="noStrike" kern="1200" cap="none" spc="0" normalizeH="0" baseline="-25000" noProof="0" smtClean="0">
                  <a:ln>
                    <a:noFill/>
                  </a:ln>
                  <a:solidFill>
                    <a:srgbClr val="FFFFFF"/>
                  </a:solidFill>
                  <a:effectLst/>
                  <a:uLnTx/>
                  <a:uFillTx/>
                  <a:latin typeface="Calibri" panose="020F0502020204030204" pitchFamily="34" charset="0"/>
                  <a:ea typeface="宋体" panose="02010600030101010101" pitchFamily="2" charset="-122"/>
                  <a:cs typeface="Times New Roman" panose="02020603050405020304" pitchFamily="18" charset="0"/>
                </a:rPr>
                <a:t>1-x</a:t>
              </a:r>
              <a:r>
                <a:rPr kumimoji="0" lang="en-US" altLang="zh-CN" sz="2400" b="1" i="0" u="none" strike="noStrike" kern="1200" cap="none" spc="0" normalizeH="0" baseline="0" noProof="0" smtClean="0">
                  <a:ln>
                    <a:noFill/>
                  </a:ln>
                  <a:solidFill>
                    <a:srgbClr val="FFFFFF"/>
                  </a:solidFill>
                  <a:effectLst/>
                  <a:uLnTx/>
                  <a:uFillTx/>
                  <a:latin typeface="Calibri" panose="020F0502020204030204" pitchFamily="34" charset="0"/>
                  <a:ea typeface="宋体" panose="02010600030101010101" pitchFamily="2" charset="-122"/>
                  <a:cs typeface="Times New Roman" panose="02020603050405020304" pitchFamily="18" charset="0"/>
                </a:rPr>
                <a:t>)</a:t>
              </a:r>
              <a:r>
                <a:rPr kumimoji="0" lang="en-US" altLang="zh-CN" sz="2400" b="1" i="0" u="none" strike="noStrike" kern="1200" cap="none" spc="0" normalizeH="0" baseline="-25000" noProof="0" smtClean="0">
                  <a:ln>
                    <a:noFill/>
                  </a:ln>
                  <a:solidFill>
                    <a:srgbClr val="FFFFFF"/>
                  </a:solidFill>
                  <a:effectLst/>
                  <a:uLnTx/>
                  <a:uFillTx/>
                  <a:latin typeface="Calibri" panose="020F0502020204030204" pitchFamily="34" charset="0"/>
                  <a:ea typeface="宋体" panose="02010600030101010101" pitchFamily="2" charset="-122"/>
                  <a:cs typeface="Times New Roman" panose="02020603050405020304" pitchFamily="18" charset="0"/>
                </a:rPr>
                <a:t>1.81</a:t>
              </a:r>
              <a:r>
                <a:rPr kumimoji="0" lang="en-US" altLang="zh-CN" sz="2400" b="1" i="0" u="none" strike="noStrike" kern="1200" cap="none" spc="0" normalizeH="0" baseline="0" noProof="0" smtClean="0">
                  <a:ln>
                    <a:noFill/>
                  </a:ln>
                  <a:solidFill>
                    <a:srgbClr val="FFFFFF"/>
                  </a:solidFill>
                  <a:effectLst/>
                  <a:uLnTx/>
                  <a:uFillTx/>
                  <a:latin typeface="Calibri" panose="020F0502020204030204" pitchFamily="34" charset="0"/>
                  <a:ea typeface="宋体" panose="02010600030101010101" pitchFamily="2" charset="-122"/>
                  <a:cs typeface="Times New Roman" panose="02020603050405020304" pitchFamily="18" charset="0"/>
                </a:rPr>
                <a:t>Te</a:t>
              </a:r>
              <a:r>
                <a:rPr kumimoji="0" lang="en-US" altLang="zh-CN" sz="2400" b="1" i="0" u="none" strike="noStrike" kern="1200" cap="none" spc="0" normalizeH="0" baseline="-25000" noProof="0" smtClean="0">
                  <a:ln>
                    <a:noFill/>
                  </a:ln>
                  <a:solidFill>
                    <a:srgbClr val="FFFFFF"/>
                  </a:solidFill>
                  <a:effectLst/>
                  <a:uLnTx/>
                  <a:uFillTx/>
                  <a:latin typeface="Calibri" panose="020F0502020204030204" pitchFamily="34" charset="0"/>
                  <a:ea typeface="宋体" panose="02010600030101010101" pitchFamily="2" charset="-122"/>
                  <a:cs typeface="Times New Roman" panose="02020603050405020304" pitchFamily="18" charset="0"/>
                </a:rPr>
                <a:t>3</a:t>
              </a:r>
              <a:endParaRPr kumimoji="0" lang="zh-CN" altLang="en-US" sz="2400" b="1" i="0" u="none" strike="noStrike" kern="1200" cap="none" spc="0" normalizeH="0" baseline="0" noProof="0" smtClean="0">
                <a:ln>
                  <a:noFill/>
                </a:ln>
                <a:solidFill>
                  <a:srgbClr val="FFFFFF"/>
                </a:solidFill>
                <a:effectLst/>
                <a:uLnTx/>
                <a:uFillTx/>
                <a:latin typeface="Calibri" panose="020F0502020204030204" pitchFamily="34" charset="0"/>
                <a:ea typeface="宋体" panose="02010600030101010101" pitchFamily="2" charset="-122"/>
                <a:cs typeface="Times New Roman" panose="02020603050405020304" pitchFamily="18" charset="0"/>
              </a:endParaRPr>
            </a:p>
          </p:txBody>
        </p:sp>
      </p:grpSp>
      <p:sp>
        <p:nvSpPr>
          <p:cNvPr id="51204" name="文本框 18"/>
          <p:cNvSpPr txBox="1">
            <a:spLocks noChangeArrowheads="1"/>
          </p:cNvSpPr>
          <p:nvPr/>
        </p:nvSpPr>
        <p:spPr bwMode="auto">
          <a:xfrm>
            <a:off x="-49213" y="1968500"/>
            <a:ext cx="1381126"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CN" sz="1800" b="1" i="0" u="none" strike="noStrike" kern="1200" cap="none" spc="0" normalizeH="0" baseline="0" noProof="0" smtClean="0">
                <a:ln>
                  <a:noFill/>
                </a:ln>
                <a:solidFill>
                  <a:srgbClr val="000000"/>
                </a:solidFill>
                <a:effectLst/>
                <a:uLnTx/>
                <a:uFillTx/>
                <a:latin typeface="Calibri" panose="020F0502020204030204" pitchFamily="34" charset="0"/>
                <a:ea typeface="宋体" panose="02010600030101010101" pitchFamily="2" charset="-122"/>
                <a:cs typeface="+mn-cs"/>
              </a:rPr>
              <a:t>Cr:V</a:t>
            </a:r>
            <a:endParaRPr kumimoji="0" lang="zh-CN" altLang="en-US" sz="1800" b="1" i="0" u="none" strike="noStrike" kern="1200" cap="none" spc="0" normalizeH="0" baseline="0" noProof="0" smtClean="0">
              <a:ln>
                <a:noFill/>
              </a:ln>
              <a:solidFill>
                <a:srgbClr val="000000"/>
              </a:solidFill>
              <a:effectLst/>
              <a:uLnTx/>
              <a:uFillTx/>
              <a:latin typeface="Calibri" panose="020F0502020204030204" pitchFamily="34" charset="0"/>
              <a:ea typeface="宋体" panose="02010600030101010101" pitchFamily="2" charset="-122"/>
              <a:cs typeface="+mn-cs"/>
            </a:endParaRPr>
          </a:p>
        </p:txBody>
      </p:sp>
      <p:sp>
        <p:nvSpPr>
          <p:cNvPr id="51205" name="标题 1"/>
          <p:cNvSpPr>
            <a:spLocks noGrp="1"/>
          </p:cNvSpPr>
          <p:nvPr>
            <p:ph type="title"/>
          </p:nvPr>
        </p:nvSpPr>
        <p:spPr>
          <a:xfrm>
            <a:off x="395536" y="217872"/>
            <a:ext cx="8229600" cy="1143000"/>
          </a:xfrm>
        </p:spPr>
        <p:txBody>
          <a:bodyPr/>
          <a:lstStyle/>
          <a:p>
            <a:r>
              <a:rPr lang="en-US" altLang="zh-CN" sz="3600" b="1" dirty="0" smtClean="0">
                <a:solidFill>
                  <a:schemeClr val="bg1"/>
                </a:solidFill>
                <a:latin typeface="Calibri" panose="020F0502020204030204" pitchFamily="34" charset="0"/>
              </a:rPr>
              <a:t>Cr &amp; V co-doped (</a:t>
            </a:r>
            <a:r>
              <a:rPr lang="en-US" altLang="zh-CN" sz="3600" b="1" dirty="0" err="1" smtClean="0">
                <a:solidFill>
                  <a:schemeClr val="bg1"/>
                </a:solidFill>
                <a:latin typeface="Calibri" panose="020F0502020204030204" pitchFamily="34" charset="0"/>
              </a:rPr>
              <a:t>Bi,Sb</a:t>
            </a:r>
            <a:r>
              <a:rPr lang="en-US" altLang="zh-CN" sz="3600" b="1" dirty="0" smtClean="0">
                <a:solidFill>
                  <a:schemeClr val="bg1"/>
                </a:solidFill>
                <a:latin typeface="Calibri" panose="020F0502020204030204" pitchFamily="34" charset="0"/>
              </a:rPr>
              <a:t>)</a:t>
            </a:r>
            <a:r>
              <a:rPr lang="en-US" altLang="zh-CN" sz="3600" b="1" baseline="-25000" dirty="0" smtClean="0">
                <a:solidFill>
                  <a:schemeClr val="bg1"/>
                </a:solidFill>
                <a:latin typeface="Calibri" panose="020F0502020204030204" pitchFamily="34" charset="0"/>
              </a:rPr>
              <a:t>2</a:t>
            </a:r>
            <a:r>
              <a:rPr lang="en-US" altLang="zh-CN" sz="3600" b="1" dirty="0" smtClean="0">
                <a:solidFill>
                  <a:schemeClr val="bg1"/>
                </a:solidFill>
                <a:latin typeface="Calibri" panose="020F0502020204030204" pitchFamily="34" charset="0"/>
              </a:rPr>
              <a:t>Te</a:t>
            </a:r>
            <a:r>
              <a:rPr lang="en-US" altLang="zh-CN" sz="3600" b="1" baseline="-25000" dirty="0" smtClean="0">
                <a:solidFill>
                  <a:schemeClr val="bg1"/>
                </a:solidFill>
                <a:latin typeface="Calibri" panose="020F0502020204030204" pitchFamily="34" charset="0"/>
              </a:rPr>
              <a:t>3</a:t>
            </a:r>
            <a:r>
              <a:rPr lang="en-US" altLang="zh-CN" sz="3600" b="1" dirty="0" smtClean="0">
                <a:solidFill>
                  <a:schemeClr val="bg1"/>
                </a:solidFill>
                <a:latin typeface="Calibri" panose="020F0502020204030204" pitchFamily="34" charset="0"/>
              </a:rPr>
              <a:t> films</a:t>
            </a:r>
            <a:endParaRPr lang="zh-CN" altLang="en-US" sz="3600" b="1" dirty="0" smtClean="0">
              <a:solidFill>
                <a:schemeClr val="bg1"/>
              </a:solidFill>
              <a:latin typeface="Calibri" panose="020F0502020204030204" pitchFamily="34" charset="0"/>
            </a:endParaRPr>
          </a:p>
        </p:txBody>
      </p:sp>
    </p:spTree>
    <p:extLst>
      <p:ext uri="{BB962C8B-B14F-4D97-AF65-F5344CB8AC3E}">
        <p14:creationId xmlns:p14="http://schemas.microsoft.com/office/powerpoint/2010/main" val="114706156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标题 1"/>
          <p:cNvSpPr>
            <a:spLocks noGrp="1"/>
          </p:cNvSpPr>
          <p:nvPr>
            <p:ph type="title"/>
          </p:nvPr>
        </p:nvSpPr>
        <p:spPr>
          <a:xfrm>
            <a:off x="223662" y="557213"/>
            <a:ext cx="4354512" cy="1143000"/>
          </a:xfrm>
        </p:spPr>
        <p:txBody>
          <a:bodyPr/>
          <a:lstStyle/>
          <a:p>
            <a:r>
              <a:rPr lang="en-US" altLang="zh-CN" sz="4000" b="1" dirty="0" smtClean="0">
                <a:solidFill>
                  <a:schemeClr val="bg1"/>
                </a:solidFill>
                <a:latin typeface="Calibri" panose="020F0502020204030204" pitchFamily="34" charset="0"/>
              </a:rPr>
              <a:t>Full quantization </a:t>
            </a:r>
            <a:br>
              <a:rPr lang="en-US" altLang="zh-CN" sz="4000" b="1" dirty="0" smtClean="0">
                <a:solidFill>
                  <a:schemeClr val="bg1"/>
                </a:solidFill>
                <a:latin typeface="Calibri" panose="020F0502020204030204" pitchFamily="34" charset="0"/>
              </a:rPr>
            </a:br>
            <a:r>
              <a:rPr lang="en-US" altLang="zh-CN" sz="4000" b="1" dirty="0" smtClean="0">
                <a:solidFill>
                  <a:schemeClr val="bg1"/>
                </a:solidFill>
                <a:latin typeface="Calibri" panose="020F0502020204030204" pitchFamily="34" charset="0"/>
              </a:rPr>
              <a:t>at 0.3 K</a:t>
            </a:r>
            <a:endParaRPr lang="zh-CN" altLang="en-US" sz="4000" b="1" dirty="0" smtClean="0">
              <a:solidFill>
                <a:schemeClr val="bg1"/>
              </a:solidFill>
              <a:latin typeface="Calibri" panose="020F0502020204030204" pitchFamily="34" charset="0"/>
            </a:endParaRPr>
          </a:p>
        </p:txBody>
      </p:sp>
      <p:sp>
        <p:nvSpPr>
          <p:cNvPr id="53251" name="文本框 4"/>
          <p:cNvSpPr txBox="1">
            <a:spLocks noChangeArrowheads="1"/>
          </p:cNvSpPr>
          <p:nvPr/>
        </p:nvSpPr>
        <p:spPr bwMode="auto">
          <a:xfrm>
            <a:off x="4211638" y="1128713"/>
            <a:ext cx="6445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1800" b="0" i="0" u="none" strike="noStrike" kern="1200" cap="none" spc="0" normalizeH="0" baseline="0" noProof="0" smtClean="0">
                <a:ln>
                  <a:noFill/>
                </a:ln>
                <a:solidFill>
                  <a:srgbClr val="000000"/>
                </a:solidFill>
                <a:effectLst/>
                <a:uLnTx/>
                <a:uFillTx/>
                <a:latin typeface="Times New Roman" panose="02020603050405020304" pitchFamily="18" charset="0"/>
                <a:ea typeface="宋体" panose="02010600030101010101" pitchFamily="2" charset="-122"/>
                <a:cs typeface="Times New Roman" panose="02020603050405020304" pitchFamily="18" charset="0"/>
              </a:rPr>
              <a:t>b</a:t>
            </a:r>
            <a:endParaRPr kumimoji="0" lang="zh-CN" altLang="en-US" sz="1800" b="0" i="0" u="none" strike="noStrike" kern="1200" cap="none" spc="0" normalizeH="0" baseline="0" noProof="0" smtClean="0">
              <a:ln>
                <a:noFill/>
              </a:ln>
              <a:solidFill>
                <a:srgbClr val="000000"/>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sp>
        <p:nvSpPr>
          <p:cNvPr id="53252" name="文本框 6"/>
          <p:cNvSpPr txBox="1">
            <a:spLocks noChangeArrowheads="1"/>
          </p:cNvSpPr>
          <p:nvPr/>
        </p:nvSpPr>
        <p:spPr bwMode="auto">
          <a:xfrm>
            <a:off x="215900" y="1128713"/>
            <a:ext cx="6445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1800" b="0" i="0" u="none" strike="noStrike" kern="1200" cap="none" spc="0" normalizeH="0" baseline="0" noProof="0" smtClean="0">
                <a:ln>
                  <a:noFill/>
                </a:ln>
                <a:solidFill>
                  <a:srgbClr val="000000"/>
                </a:solidFill>
                <a:effectLst/>
                <a:uLnTx/>
                <a:uFillTx/>
                <a:latin typeface="Times New Roman" panose="02020603050405020304" pitchFamily="18" charset="0"/>
                <a:ea typeface="宋体" panose="02010600030101010101" pitchFamily="2" charset="-122"/>
                <a:cs typeface="Times New Roman" panose="02020603050405020304" pitchFamily="18" charset="0"/>
              </a:rPr>
              <a:t>a</a:t>
            </a:r>
            <a:endParaRPr kumimoji="0" lang="zh-CN" altLang="en-US" sz="1800" b="0" i="0" u="none" strike="noStrike" kern="1200" cap="none" spc="0" normalizeH="0" baseline="0" noProof="0" smtClean="0">
              <a:ln>
                <a:noFill/>
              </a:ln>
              <a:solidFill>
                <a:srgbClr val="000000"/>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53254" name="组合 6"/>
          <p:cNvGrpSpPr>
            <a:grpSpLocks/>
          </p:cNvGrpSpPr>
          <p:nvPr/>
        </p:nvGrpSpPr>
        <p:grpSpPr bwMode="auto">
          <a:xfrm>
            <a:off x="611560" y="3429000"/>
            <a:ext cx="8137599" cy="3025081"/>
            <a:chOff x="215900" y="2924944"/>
            <a:chExt cx="8676580" cy="3528392"/>
          </a:xfrm>
        </p:grpSpPr>
        <p:sp>
          <p:nvSpPr>
            <p:cNvPr id="53258" name="矩形 2"/>
            <p:cNvSpPr>
              <a:spLocks noChangeArrowheads="1"/>
            </p:cNvSpPr>
            <p:nvPr/>
          </p:nvSpPr>
          <p:spPr bwMode="auto">
            <a:xfrm>
              <a:off x="215900" y="2924944"/>
              <a:ext cx="8676580" cy="3528392"/>
            </a:xfrm>
            <a:prstGeom prst="rect">
              <a:avLst/>
            </a:prstGeom>
            <a:solidFill>
              <a:schemeClr val="bg1"/>
            </a:solidFill>
            <a:ln w="19050">
              <a:solidFill>
                <a:srgbClr val="FFFFFF"/>
              </a:solidFill>
              <a:round/>
              <a:headEnd type="triangle" w="med" len="med"/>
              <a:tailEnd/>
            </a:ln>
          </p:spPr>
          <p:txBody>
            <a:bodyPr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zh-CN" altLang="en-US" sz="180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endParaRPr>
            </a:p>
          </p:txBody>
        </p:sp>
        <p:pic>
          <p:nvPicPr>
            <p:cNvPr id="53259" name="图片 1"/>
            <p:cNvPicPr>
              <a:picLocks noChangeAspect="1"/>
            </p:cNvPicPr>
            <p:nvPr/>
          </p:nvPicPr>
          <p:blipFill>
            <a:blip r:embed="rId3">
              <a:extLst>
                <a:ext uri="{28A0092B-C50C-407E-A947-70E740481C1C}">
                  <a14:useLocalDpi xmlns:a14="http://schemas.microsoft.com/office/drawing/2010/main" val="0"/>
                </a:ext>
              </a:extLst>
            </a:blip>
            <a:srcRect t="6000" r="790" b="2000"/>
            <a:stretch>
              <a:fillRect/>
            </a:stretch>
          </p:blipFill>
          <p:spPr bwMode="auto">
            <a:xfrm>
              <a:off x="335070" y="3068960"/>
              <a:ext cx="8485509" cy="3312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60" name="矩形 3"/>
            <p:cNvSpPr>
              <a:spLocks noChangeArrowheads="1"/>
            </p:cNvSpPr>
            <p:nvPr/>
          </p:nvSpPr>
          <p:spPr bwMode="auto">
            <a:xfrm>
              <a:off x="4500099" y="2924944"/>
              <a:ext cx="504056" cy="360040"/>
            </a:xfrm>
            <a:prstGeom prst="rect">
              <a:avLst/>
            </a:prstGeom>
            <a:solidFill>
              <a:schemeClr val="bg1"/>
            </a:solidFill>
            <a:ln w="19050">
              <a:solidFill>
                <a:srgbClr val="FFFFFF"/>
              </a:solidFill>
              <a:round/>
              <a:headEnd type="triangle" w="med" len="med"/>
              <a:tailEnd/>
            </a:ln>
          </p:spPr>
          <p:txBody>
            <a:bodyPr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zh-CN" altLang="en-US" sz="180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53261" name="矩形 13"/>
            <p:cNvSpPr>
              <a:spLocks noChangeArrowheads="1"/>
            </p:cNvSpPr>
            <p:nvPr/>
          </p:nvSpPr>
          <p:spPr bwMode="auto">
            <a:xfrm>
              <a:off x="215900" y="3004704"/>
              <a:ext cx="504056" cy="360040"/>
            </a:xfrm>
            <a:prstGeom prst="rect">
              <a:avLst/>
            </a:prstGeom>
            <a:solidFill>
              <a:schemeClr val="bg1"/>
            </a:solidFill>
            <a:ln w="19050">
              <a:solidFill>
                <a:srgbClr val="FFFFFF"/>
              </a:solidFill>
              <a:round/>
              <a:headEnd type="triangle" w="med" len="med"/>
              <a:tailEnd/>
            </a:ln>
          </p:spPr>
          <p:txBody>
            <a:bodyPr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zh-CN" altLang="en-US" sz="180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endParaRPr>
            </a:p>
          </p:txBody>
        </p:sp>
      </p:grpSp>
      <p:grpSp>
        <p:nvGrpSpPr>
          <p:cNvPr id="53255" name="组合 8"/>
          <p:cNvGrpSpPr>
            <a:grpSpLocks/>
          </p:cNvGrpSpPr>
          <p:nvPr/>
        </p:nvGrpSpPr>
        <p:grpSpPr bwMode="auto">
          <a:xfrm>
            <a:off x="5284142" y="764704"/>
            <a:ext cx="3465017" cy="2442046"/>
            <a:chOff x="5084369" y="137542"/>
            <a:chExt cx="3816424" cy="3069113"/>
          </a:xfrm>
        </p:grpSpPr>
        <p:pic>
          <p:nvPicPr>
            <p:cNvPr id="53256" name="图片 5"/>
            <p:cNvPicPr>
              <a:picLocks noChangeAspect="1"/>
            </p:cNvPicPr>
            <p:nvPr/>
          </p:nvPicPr>
          <p:blipFill>
            <a:blip r:embed="rId4">
              <a:extLst>
                <a:ext uri="{28A0092B-C50C-407E-A947-70E740481C1C}">
                  <a14:useLocalDpi xmlns:a14="http://schemas.microsoft.com/office/drawing/2010/main" val="0"/>
                </a:ext>
              </a:extLst>
            </a:blip>
            <a:srcRect t="6593" b="1076"/>
            <a:stretch>
              <a:fillRect/>
            </a:stretch>
          </p:blipFill>
          <p:spPr bwMode="auto">
            <a:xfrm>
              <a:off x="5084369" y="137542"/>
              <a:ext cx="3816424" cy="306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7" name="矩形 7"/>
            <p:cNvSpPr>
              <a:spLocks noChangeArrowheads="1"/>
            </p:cNvSpPr>
            <p:nvPr/>
          </p:nvSpPr>
          <p:spPr bwMode="auto">
            <a:xfrm>
              <a:off x="5219441" y="147075"/>
              <a:ext cx="363480" cy="144016"/>
            </a:xfrm>
            <a:prstGeom prst="rect">
              <a:avLst/>
            </a:prstGeom>
            <a:solidFill>
              <a:schemeClr val="bg1"/>
            </a:solidFill>
            <a:ln w="19050">
              <a:solidFill>
                <a:srgbClr val="FFFFFF"/>
              </a:solidFill>
              <a:round/>
              <a:headEnd type="triangle" w="med" len="med"/>
              <a:tailEnd/>
            </a:ln>
          </p:spPr>
          <p:txBody>
            <a:bodyPr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zh-CN" altLang="en-US" sz="180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endParaRPr>
            </a:p>
          </p:txBody>
        </p:sp>
      </p:grpSp>
      <p:sp>
        <p:nvSpPr>
          <p:cNvPr id="2" name="矩形 1"/>
          <p:cNvSpPr/>
          <p:nvPr/>
        </p:nvSpPr>
        <p:spPr>
          <a:xfrm>
            <a:off x="359158" y="2271713"/>
            <a:ext cx="4572000" cy="369332"/>
          </a:xfrm>
          <a:prstGeom prst="rect">
            <a:avLst/>
          </a:prstGeom>
        </p:spPr>
        <p:txBody>
          <a:bodyPr>
            <a:spAutoFit/>
          </a:bodyPr>
          <a:lstStyle/>
          <a:p>
            <a:r>
              <a:rPr lang="en-US" altLang="zh-CN" dirty="0">
                <a:solidFill>
                  <a:srgbClr val="FFFFFF"/>
                </a:solidFill>
                <a:latin typeface="微软雅黑" pitchFamily="34" charset="-122"/>
                <a:ea typeface="微软雅黑" pitchFamily="34" charset="-122"/>
                <a:cs typeface="Times New Roman" pitchFamily="18" charset="0"/>
                <a:sym typeface="Symbol" pitchFamily="18" charset="2"/>
              </a:rPr>
              <a:t> </a:t>
            </a:r>
            <a:r>
              <a:rPr lang="en-US" altLang="zh-CN" sz="1600" i="1" dirty="0">
                <a:solidFill>
                  <a:srgbClr val="FFFFFF"/>
                </a:solidFill>
                <a:latin typeface="微软雅黑" pitchFamily="34" charset="-122"/>
                <a:ea typeface="微软雅黑" pitchFamily="34" charset="-122"/>
                <a:cs typeface="Times New Roman" pitchFamily="18" charset="0"/>
                <a:sym typeface="Symbol" pitchFamily="18" charset="2"/>
              </a:rPr>
              <a:t>Y. B. </a:t>
            </a:r>
            <a:r>
              <a:rPr lang="en-US" altLang="zh-CN" sz="1600" i="1" dirty="0" err="1">
                <a:solidFill>
                  <a:srgbClr val="FFFFFF"/>
                </a:solidFill>
                <a:latin typeface="微软雅黑" pitchFamily="34" charset="-122"/>
                <a:ea typeface="微软雅黑" pitchFamily="34" charset="-122"/>
                <a:cs typeface="Times New Roman" pitchFamily="18" charset="0"/>
                <a:sym typeface="Symbol" pitchFamily="18" charset="2"/>
              </a:rPr>
              <a:t>Ou</a:t>
            </a:r>
            <a:r>
              <a:rPr lang="en-US" altLang="zh-CN" sz="1600" i="1" dirty="0">
                <a:solidFill>
                  <a:srgbClr val="FFFFFF"/>
                </a:solidFill>
                <a:latin typeface="微软雅黑" pitchFamily="34" charset="-122"/>
                <a:ea typeface="微软雅黑" pitchFamily="34" charset="-122"/>
                <a:cs typeface="Times New Roman" pitchFamily="18" charset="0"/>
                <a:sym typeface="Symbol" pitchFamily="18" charset="2"/>
              </a:rPr>
              <a:t> et al., APL Materials 4, 086101 (2016)</a:t>
            </a:r>
            <a:endParaRPr lang="zh-CN" altLang="en-US" sz="1600" dirty="0"/>
          </a:p>
        </p:txBody>
      </p:sp>
    </p:spTree>
    <p:extLst>
      <p:ext uri="{BB962C8B-B14F-4D97-AF65-F5344CB8AC3E}">
        <p14:creationId xmlns:p14="http://schemas.microsoft.com/office/powerpoint/2010/main" val="14074542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9" y="3031955"/>
            <a:ext cx="3456384" cy="34696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789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9" y="338976"/>
            <a:ext cx="8424936" cy="8996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367136" y="1549208"/>
            <a:ext cx="7776864" cy="3693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b="0" i="1" u="none" strike="noStrike" kern="1200" cap="none" spc="0" normalizeH="0" baseline="0" noProof="0" dirty="0" smtClean="0">
                <a:ln>
                  <a:noFill/>
                </a:ln>
                <a:solidFill>
                  <a:srgbClr val="FFFFFF"/>
                </a:solidFill>
                <a:effectLst/>
                <a:uLnTx/>
                <a:uFillTx/>
                <a:latin typeface="Calibri" pitchFamily="34" charset="0"/>
                <a:ea typeface="宋体"/>
                <a:cs typeface="+mn-cs"/>
              </a:rPr>
              <a:t>Z. Y. Zhang, S. B. Zhang, E. </a:t>
            </a:r>
            <a:r>
              <a:rPr kumimoji="0" lang="en-US" altLang="zh-CN" b="0" i="1" u="none" strike="noStrike" kern="1200" cap="none" spc="0" normalizeH="0" baseline="0" noProof="0" dirty="0" err="1" smtClean="0">
                <a:ln>
                  <a:noFill/>
                </a:ln>
                <a:solidFill>
                  <a:srgbClr val="FFFFFF"/>
                </a:solidFill>
                <a:effectLst/>
                <a:uLnTx/>
                <a:uFillTx/>
                <a:latin typeface="Calibri" pitchFamily="34" charset="0"/>
                <a:ea typeface="宋体"/>
                <a:cs typeface="+mn-cs"/>
              </a:rPr>
              <a:t>Kaxiras</a:t>
            </a:r>
            <a:r>
              <a:rPr kumimoji="0" lang="en-US" altLang="zh-CN" b="0" i="1" u="none" strike="noStrike" kern="1200" cap="none" spc="0" normalizeH="0" baseline="0" noProof="0" dirty="0" smtClean="0">
                <a:ln>
                  <a:noFill/>
                </a:ln>
                <a:solidFill>
                  <a:srgbClr val="FFFFFF"/>
                </a:solidFill>
                <a:effectLst/>
                <a:uLnTx/>
                <a:uFillTx/>
                <a:latin typeface="Calibri" pitchFamily="34" charset="0"/>
                <a:ea typeface="宋体"/>
                <a:cs typeface="+mn-cs"/>
              </a:rPr>
              <a:t>: Phys. Rev. </a:t>
            </a:r>
            <a:r>
              <a:rPr kumimoji="0" lang="en-US" altLang="zh-CN" b="0" i="1" u="none" strike="noStrike" kern="1200" cap="none" spc="0" normalizeH="0" baseline="0" noProof="0" dirty="0" err="1" smtClean="0">
                <a:ln>
                  <a:noFill/>
                </a:ln>
                <a:solidFill>
                  <a:srgbClr val="FFFFFF"/>
                </a:solidFill>
                <a:effectLst/>
                <a:uLnTx/>
                <a:uFillTx/>
                <a:latin typeface="Calibri" pitchFamily="34" charset="0"/>
                <a:ea typeface="宋体"/>
                <a:cs typeface="+mn-cs"/>
              </a:rPr>
              <a:t>Lett</a:t>
            </a:r>
            <a:r>
              <a:rPr kumimoji="0" lang="en-US" altLang="zh-CN" b="0" i="1" u="none" strike="noStrike" kern="1200" cap="none" spc="0" normalizeH="0" baseline="0" noProof="0" dirty="0" smtClean="0">
                <a:ln>
                  <a:noFill/>
                </a:ln>
                <a:solidFill>
                  <a:srgbClr val="FFFFFF"/>
                </a:solidFill>
                <a:effectLst/>
                <a:uLnTx/>
                <a:uFillTx/>
                <a:latin typeface="Calibri" pitchFamily="34" charset="0"/>
                <a:ea typeface="宋体"/>
                <a:cs typeface="+mn-cs"/>
              </a:rPr>
              <a:t>. 117, 056804 (216)</a:t>
            </a:r>
            <a:endParaRPr kumimoji="0" lang="zh-CN" altLang="en-US" b="0" i="1" u="none" strike="noStrike" kern="1200" cap="none" spc="0" normalizeH="0" baseline="0" noProof="0" dirty="0">
              <a:ln>
                <a:noFill/>
              </a:ln>
              <a:solidFill>
                <a:srgbClr val="FFFFFF"/>
              </a:solidFill>
              <a:effectLst/>
              <a:uLnTx/>
              <a:uFillTx/>
              <a:latin typeface="Calibri" pitchFamily="34" charset="0"/>
              <a:ea typeface="宋体"/>
              <a:cs typeface="+mn-cs"/>
            </a:endParaRPr>
          </a:p>
        </p:txBody>
      </p:sp>
      <p:pic>
        <p:nvPicPr>
          <p:cNvPr id="3789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37952" y="3068960"/>
            <a:ext cx="5026536" cy="28122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23529" y="2358986"/>
            <a:ext cx="331236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smtClean="0">
                <a:ln>
                  <a:noFill/>
                </a:ln>
                <a:solidFill>
                  <a:srgbClr val="FFC000"/>
                </a:solidFill>
                <a:effectLst/>
                <a:uLnTx/>
                <a:uFillTx/>
                <a:latin typeface="Calibri" pitchFamily="34" charset="0"/>
                <a:ea typeface="宋体"/>
                <a:cs typeface="+mn-cs"/>
              </a:rPr>
              <a:t>V and I coped Sb</a:t>
            </a:r>
            <a:r>
              <a:rPr kumimoji="0" lang="en-US" altLang="zh-CN" sz="2400" b="0" i="0" u="none" strike="noStrike" kern="1200" cap="none" spc="0" normalizeH="0" baseline="-25000" noProof="0" dirty="0" smtClean="0">
                <a:ln>
                  <a:noFill/>
                </a:ln>
                <a:solidFill>
                  <a:srgbClr val="FFC000"/>
                </a:solidFill>
                <a:effectLst/>
                <a:uLnTx/>
                <a:uFillTx/>
                <a:latin typeface="Calibri" pitchFamily="34" charset="0"/>
                <a:ea typeface="宋体"/>
                <a:cs typeface="+mn-cs"/>
              </a:rPr>
              <a:t>2</a:t>
            </a:r>
            <a:r>
              <a:rPr kumimoji="0" lang="en-US" altLang="zh-CN" sz="2400" b="0" i="0" u="none" strike="noStrike" kern="1200" cap="none" spc="0" normalizeH="0" baseline="0" noProof="0" dirty="0" smtClean="0">
                <a:ln>
                  <a:noFill/>
                </a:ln>
                <a:solidFill>
                  <a:srgbClr val="FFC000"/>
                </a:solidFill>
                <a:effectLst/>
                <a:uLnTx/>
                <a:uFillTx/>
                <a:latin typeface="Calibri" pitchFamily="34" charset="0"/>
                <a:ea typeface="宋体"/>
                <a:cs typeface="+mn-cs"/>
              </a:rPr>
              <a:t>Te</a:t>
            </a:r>
            <a:r>
              <a:rPr kumimoji="0" lang="en-US" altLang="zh-CN" sz="2400" b="0" i="0" u="none" strike="noStrike" kern="1200" cap="none" spc="0" normalizeH="0" baseline="-25000" noProof="0" dirty="0">
                <a:ln>
                  <a:noFill/>
                </a:ln>
                <a:solidFill>
                  <a:srgbClr val="FFC000"/>
                </a:solidFill>
                <a:effectLst/>
                <a:uLnTx/>
                <a:uFillTx/>
                <a:latin typeface="Calibri" pitchFamily="34" charset="0"/>
                <a:ea typeface="宋体"/>
                <a:cs typeface="+mn-cs"/>
              </a:rPr>
              <a:t>3</a:t>
            </a:r>
            <a:endParaRPr kumimoji="0" lang="zh-CN" altLang="en-US" sz="2400" b="0" i="0" u="none" strike="noStrike" kern="1200" cap="none" spc="0" normalizeH="0" baseline="-25000" noProof="0" dirty="0">
              <a:ln>
                <a:noFill/>
              </a:ln>
              <a:solidFill>
                <a:srgbClr val="FFC000"/>
              </a:solidFill>
              <a:effectLst/>
              <a:uLnTx/>
              <a:uFillTx/>
              <a:latin typeface="Calibri" pitchFamily="34" charset="0"/>
              <a:ea typeface="宋体"/>
              <a:cs typeface="+mn-cs"/>
            </a:endParaRPr>
          </a:p>
        </p:txBody>
      </p:sp>
      <p:pic>
        <p:nvPicPr>
          <p:cNvPr id="3789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83968" y="2425321"/>
            <a:ext cx="2302953" cy="3289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6664022" y="2365946"/>
            <a:ext cx="194421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smtClean="0">
                <a:ln>
                  <a:noFill/>
                </a:ln>
                <a:solidFill>
                  <a:srgbClr val="FFFFFF"/>
                </a:solidFill>
                <a:effectLst/>
                <a:uLnTx/>
                <a:uFillTx/>
                <a:latin typeface="Times New Roman" pitchFamily="18" charset="0"/>
                <a:ea typeface="宋体"/>
                <a:cs typeface="Times New Roman" pitchFamily="18" charset="0"/>
              </a:rPr>
              <a:t>T = 50 K</a:t>
            </a:r>
            <a:endParaRPr kumimoji="0" lang="zh-CN" altLang="en-US" sz="2400" b="1" i="0" u="none" strike="noStrike" kern="1200" cap="none" spc="0" normalizeH="0" baseline="0" noProof="0" dirty="0">
              <a:ln>
                <a:noFill/>
              </a:ln>
              <a:solidFill>
                <a:srgbClr val="FFFFFF"/>
              </a:solidFill>
              <a:effectLst/>
              <a:uLnTx/>
              <a:uFillTx/>
              <a:latin typeface="Times New Roman" pitchFamily="18" charset="0"/>
              <a:ea typeface="宋体"/>
              <a:cs typeface="Times New Roman" pitchFamily="18" charset="0"/>
            </a:endParaRPr>
          </a:p>
        </p:txBody>
      </p:sp>
    </p:spTree>
    <p:extLst>
      <p:ext uri="{BB962C8B-B14F-4D97-AF65-F5344CB8AC3E}">
        <p14:creationId xmlns:p14="http://schemas.microsoft.com/office/powerpoint/2010/main" val="349108340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接连接符 6"/>
          <p:cNvCxnSpPr/>
          <p:nvPr/>
        </p:nvCxnSpPr>
        <p:spPr bwMode="auto">
          <a:xfrm>
            <a:off x="-5339" y="764704"/>
            <a:ext cx="9149339" cy="0"/>
          </a:xfrm>
          <a:prstGeom prst="line">
            <a:avLst/>
          </a:prstGeom>
          <a:ln w="19050">
            <a:solidFill>
              <a:schemeClr val="accent1">
                <a:lumMod val="90000"/>
              </a:schemeClr>
            </a:solidFill>
          </a:ln>
        </p:spPr>
        <p:style>
          <a:lnRef idx="1">
            <a:schemeClr val="accent6"/>
          </a:lnRef>
          <a:fillRef idx="0">
            <a:schemeClr val="accent6"/>
          </a:fillRef>
          <a:effectRef idx="0">
            <a:schemeClr val="accent6"/>
          </a:effectRef>
          <a:fontRef idx="minor">
            <a:schemeClr val="tx1"/>
          </a:fontRef>
        </p:style>
      </p:cxnSp>
      <p:sp>
        <p:nvSpPr>
          <p:cNvPr id="9" name="Text Box 5"/>
          <p:cNvSpPr txBox="1">
            <a:spLocks noChangeArrowheads="1"/>
          </p:cNvSpPr>
          <p:nvPr/>
        </p:nvSpPr>
        <p:spPr bwMode="auto">
          <a:xfrm>
            <a:off x="118216" y="44624"/>
            <a:ext cx="885666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auto" latinLnBrk="0" hangingPunct="1">
              <a:lnSpc>
                <a:spcPct val="100000"/>
              </a:lnSpc>
              <a:spcBef>
                <a:spcPct val="0"/>
              </a:spcBef>
              <a:spcAft>
                <a:spcPts val="1200"/>
              </a:spcAft>
              <a:buClrTx/>
              <a:buSzTx/>
              <a:buFontTx/>
              <a:buNone/>
              <a:tabLst/>
              <a:defRPr/>
            </a:pPr>
            <a:r>
              <a:rPr kumimoji="0" lang="en-US" altLang="zh-CN" sz="3200" b="1" i="0" u="none" strike="noStrike" kern="1200" cap="none" spc="0" normalizeH="0" baseline="0" noProof="0" dirty="0" smtClean="0">
                <a:ln>
                  <a:noFill/>
                </a:ln>
                <a:solidFill>
                  <a:srgbClr val="FFC000"/>
                </a:solidFill>
                <a:effectLst/>
                <a:uLnTx/>
                <a:uFillTx/>
                <a:latin typeface="Calibri" panose="020F0502020204030204" pitchFamily="34" charset="0"/>
                <a:ea typeface="宋体" panose="02010600030101010101" pitchFamily="2" charset="-122"/>
                <a:cs typeface="+mn-cs"/>
              </a:rPr>
              <a:t>Creating Majorana modes in TIs</a:t>
            </a:r>
            <a:endParaRPr kumimoji="0" lang="en-US" altLang="zh-CN" sz="1800" b="1" i="0" u="none" strike="noStrike" kern="1200" cap="none" spc="0" normalizeH="0" baseline="0" noProof="0" dirty="0">
              <a:ln>
                <a:noFill/>
              </a:ln>
              <a:solidFill>
                <a:srgbClr val="FFC000"/>
              </a:solidFill>
              <a:effectLst/>
              <a:uLnTx/>
              <a:uFillTx/>
              <a:latin typeface="Arial" panose="020B0604020202020204" pitchFamily="34" charset="0"/>
              <a:ea typeface="宋体" panose="02010600030101010101" pitchFamily="2" charset="-122"/>
              <a:cs typeface="+mn-cs"/>
            </a:endParaRPr>
          </a:p>
        </p:txBody>
      </p:sp>
      <p:grpSp>
        <p:nvGrpSpPr>
          <p:cNvPr id="11" name="组合 30"/>
          <p:cNvGrpSpPr>
            <a:grpSpLocks/>
          </p:cNvGrpSpPr>
          <p:nvPr/>
        </p:nvGrpSpPr>
        <p:grpSpPr bwMode="auto">
          <a:xfrm>
            <a:off x="611560" y="1359627"/>
            <a:ext cx="2800886" cy="1637325"/>
            <a:chOff x="5471756" y="4876707"/>
            <a:chExt cx="3291134" cy="1651438"/>
          </a:xfrm>
        </p:grpSpPr>
        <p:pic>
          <p:nvPicPr>
            <p:cNvPr id="12" name="图片 3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71756" y="4876707"/>
              <a:ext cx="3291134" cy="165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椭圆 12"/>
            <p:cNvSpPr/>
            <p:nvPr/>
          </p:nvSpPr>
          <p:spPr>
            <a:xfrm>
              <a:off x="6552471" y="5058926"/>
              <a:ext cx="1143064" cy="304547"/>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宋体"/>
                <a:cs typeface="+mn-cs"/>
              </a:endParaRPr>
            </a:p>
          </p:txBody>
        </p:sp>
        <p:cxnSp>
          <p:nvCxnSpPr>
            <p:cNvPr id="14" name="直接箭头连接符 13"/>
            <p:cNvCxnSpPr/>
            <p:nvPr/>
          </p:nvCxnSpPr>
          <p:spPr>
            <a:xfrm>
              <a:off x="7112127" y="5363473"/>
              <a:ext cx="190016"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直接箭头连接符 14"/>
            <p:cNvCxnSpPr/>
            <p:nvPr/>
          </p:nvCxnSpPr>
          <p:spPr>
            <a:xfrm rot="10800000">
              <a:off x="7061654" y="5058926"/>
              <a:ext cx="190016"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椭圆 15"/>
            <p:cNvSpPr>
              <a:spLocks noChangeAspect="1"/>
            </p:cNvSpPr>
            <p:nvPr/>
          </p:nvSpPr>
          <p:spPr>
            <a:xfrm>
              <a:off x="6999305" y="5183804"/>
              <a:ext cx="250881" cy="66261"/>
            </a:xfrm>
            <a:prstGeom prst="ellipse">
              <a:avLst/>
            </a:prstGeom>
            <a:solidFill>
              <a:srgbClr val="0000FF"/>
            </a:solidFill>
            <a:ln w="190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宋体"/>
                <a:cs typeface="+mn-cs"/>
              </a:endParaRPr>
            </a:p>
          </p:txBody>
        </p:sp>
      </p:grpSp>
      <p:grpSp>
        <p:nvGrpSpPr>
          <p:cNvPr id="17" name="组合 47"/>
          <p:cNvGrpSpPr>
            <a:grpSpLocks/>
          </p:cNvGrpSpPr>
          <p:nvPr/>
        </p:nvGrpSpPr>
        <p:grpSpPr bwMode="auto">
          <a:xfrm>
            <a:off x="1264615" y="1118302"/>
            <a:ext cx="1576684" cy="563462"/>
            <a:chOff x="6431664" y="4368054"/>
            <a:chExt cx="1630824" cy="609824"/>
          </a:xfrm>
        </p:grpSpPr>
        <p:pic>
          <p:nvPicPr>
            <p:cNvPr id="18" name="图片 17"/>
            <p:cNvPicPr>
              <a:picLocks noChangeAspect="1"/>
            </p:cNvPicPr>
            <p:nvPr/>
          </p:nvPicPr>
          <p:blipFill>
            <a:blip r:embed="rId4" cstate="print">
              <a:duotone>
                <a:prstClr val="black"/>
                <a:srgbClr val="00FF00">
                  <a:tint val="45000"/>
                  <a:satMod val="400000"/>
                </a:srgbClr>
              </a:duotone>
              <a:extLst>
                <a:ext uri="{28A0092B-C50C-407E-A947-70E740481C1C}">
                  <a14:useLocalDpi xmlns:a14="http://schemas.microsoft.com/office/drawing/2010/main" val="0"/>
                </a:ext>
              </a:extLst>
            </a:blip>
            <a:stretch>
              <a:fillRect/>
            </a:stretch>
          </p:blipFill>
          <p:spPr>
            <a:xfrm>
              <a:off x="6431664" y="4368054"/>
              <a:ext cx="1630824" cy="496878"/>
            </a:xfrm>
            <a:prstGeom prst="rect">
              <a:avLst/>
            </a:prstGeom>
          </p:spPr>
        </p:pic>
        <p:cxnSp>
          <p:nvCxnSpPr>
            <p:cNvPr id="19" name="直接箭头连接符 18"/>
            <p:cNvCxnSpPr/>
            <p:nvPr/>
          </p:nvCxnSpPr>
          <p:spPr>
            <a:xfrm flipV="1">
              <a:off x="7247076" y="4495214"/>
              <a:ext cx="0" cy="482664"/>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直接箭头连接符 19"/>
            <p:cNvCxnSpPr/>
            <p:nvPr/>
          </p:nvCxnSpPr>
          <p:spPr>
            <a:xfrm flipV="1">
              <a:off x="7399966" y="4648354"/>
              <a:ext cx="0" cy="329524"/>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直接箭头连接符 20"/>
            <p:cNvCxnSpPr/>
            <p:nvPr/>
          </p:nvCxnSpPr>
          <p:spPr>
            <a:xfrm flipV="1">
              <a:off x="7551549" y="4800127"/>
              <a:ext cx="0" cy="177751"/>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直接箭头连接符 21"/>
            <p:cNvCxnSpPr/>
            <p:nvPr/>
          </p:nvCxnSpPr>
          <p:spPr>
            <a:xfrm flipV="1">
              <a:off x="7100720" y="4648354"/>
              <a:ext cx="0" cy="329524"/>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直接箭头连接符 22"/>
            <p:cNvCxnSpPr/>
            <p:nvPr/>
          </p:nvCxnSpPr>
          <p:spPr>
            <a:xfrm flipV="1">
              <a:off x="6960898" y="4783719"/>
              <a:ext cx="0" cy="194159"/>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sp>
        <p:nvSpPr>
          <p:cNvPr id="24" name="文本框 49"/>
          <p:cNvSpPr txBox="1">
            <a:spLocks noChangeArrowheads="1"/>
          </p:cNvSpPr>
          <p:nvPr/>
        </p:nvSpPr>
        <p:spPr bwMode="auto">
          <a:xfrm>
            <a:off x="1251643" y="2423927"/>
            <a:ext cx="80061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zh-CN" sz="1800" b="1" i="0" u="none" strike="noStrike" kern="1200" cap="none" spc="0" normalizeH="0" baseline="0" noProof="0" dirty="0" smtClean="0">
                <a:ln>
                  <a:noFill/>
                </a:ln>
                <a:solidFill>
                  <a:srgbClr val="000000"/>
                </a:solidFill>
                <a:effectLst/>
                <a:uLnTx/>
                <a:uFillTx/>
                <a:latin typeface="Calibri" panose="020F0502020204030204" pitchFamily="34" charset="0"/>
                <a:ea typeface="宋体" panose="02010600030101010101" pitchFamily="2" charset="-122"/>
                <a:cs typeface="+mn-cs"/>
              </a:rPr>
              <a:t>NbSe</a:t>
            </a:r>
            <a:r>
              <a:rPr kumimoji="0" lang="en-US" altLang="zh-CN" sz="1800" b="1" i="0" u="none" strike="noStrike" kern="1200" cap="none" spc="0" normalizeH="0" baseline="-25000" noProof="0" dirty="0" smtClean="0">
                <a:ln>
                  <a:noFill/>
                </a:ln>
                <a:solidFill>
                  <a:srgbClr val="000000"/>
                </a:solidFill>
                <a:effectLst/>
                <a:uLnTx/>
                <a:uFillTx/>
                <a:latin typeface="Calibri" panose="020F0502020204030204" pitchFamily="34" charset="0"/>
                <a:ea typeface="宋体" panose="02010600030101010101" pitchFamily="2" charset="-122"/>
                <a:cs typeface="+mn-cs"/>
              </a:rPr>
              <a:t>2</a:t>
            </a:r>
            <a:endParaRPr kumimoji="0" lang="zh-CN" altLang="en-US" sz="1800" b="1" i="0" u="none" strike="noStrike" kern="1200" cap="none" spc="0" normalizeH="0" baseline="-25000" noProof="0" dirty="0">
              <a:ln>
                <a:noFill/>
              </a:ln>
              <a:solidFill>
                <a:srgbClr val="000000"/>
              </a:solidFill>
              <a:effectLst/>
              <a:uLnTx/>
              <a:uFillTx/>
              <a:latin typeface="Calibri" panose="020F0502020204030204" pitchFamily="34" charset="0"/>
              <a:ea typeface="宋体" panose="02010600030101010101" pitchFamily="2" charset="-122"/>
              <a:cs typeface="+mn-cs"/>
            </a:endParaRPr>
          </a:p>
        </p:txBody>
      </p:sp>
      <p:sp>
        <p:nvSpPr>
          <p:cNvPr id="25" name="文本框 50"/>
          <p:cNvSpPr txBox="1">
            <a:spLocks noChangeArrowheads="1"/>
          </p:cNvSpPr>
          <p:nvPr/>
        </p:nvSpPr>
        <p:spPr bwMode="auto">
          <a:xfrm rot="-2280000">
            <a:off x="787488" y="1540173"/>
            <a:ext cx="10331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zh-CN" sz="1800" b="1" i="0" u="none" strike="noStrike" kern="1200" cap="none" spc="0" normalizeH="0" baseline="0" noProof="0" dirty="0" smtClean="0">
                <a:ln>
                  <a:noFill/>
                </a:ln>
                <a:solidFill>
                  <a:srgbClr val="000000"/>
                </a:solidFill>
                <a:effectLst/>
                <a:uLnTx/>
                <a:uFillTx/>
                <a:latin typeface="Calibri" panose="020F0502020204030204" pitchFamily="34" charset="0"/>
                <a:ea typeface="宋体" panose="02010600030101010101" pitchFamily="2" charset="-122"/>
                <a:cs typeface="+mn-cs"/>
              </a:rPr>
              <a:t>Bi</a:t>
            </a:r>
            <a:r>
              <a:rPr kumimoji="0" lang="en-US" altLang="zh-CN" sz="1800" b="1" i="0" u="none" strike="noStrike" kern="1200" cap="none" spc="0" normalizeH="0" baseline="-25000" noProof="0" dirty="0" smtClean="0">
                <a:ln>
                  <a:noFill/>
                </a:ln>
                <a:solidFill>
                  <a:srgbClr val="000000"/>
                </a:solidFill>
                <a:effectLst/>
                <a:uLnTx/>
                <a:uFillTx/>
                <a:latin typeface="Calibri" panose="020F0502020204030204" pitchFamily="34" charset="0"/>
                <a:ea typeface="宋体" panose="02010600030101010101" pitchFamily="2" charset="-122"/>
                <a:cs typeface="+mn-cs"/>
              </a:rPr>
              <a:t>2</a:t>
            </a:r>
            <a:r>
              <a:rPr kumimoji="0" lang="en-US" altLang="zh-CN" sz="1800" b="1" i="0" u="none" strike="noStrike" kern="1200" cap="none" spc="0" normalizeH="0" baseline="0" noProof="0" dirty="0" smtClean="0">
                <a:ln>
                  <a:noFill/>
                </a:ln>
                <a:solidFill>
                  <a:srgbClr val="000000"/>
                </a:solidFill>
                <a:effectLst/>
                <a:uLnTx/>
                <a:uFillTx/>
                <a:latin typeface="Calibri" panose="020F0502020204030204" pitchFamily="34" charset="0"/>
                <a:ea typeface="宋体" panose="02010600030101010101" pitchFamily="2" charset="-122"/>
                <a:cs typeface="+mn-cs"/>
              </a:rPr>
              <a:t>Te</a:t>
            </a:r>
            <a:r>
              <a:rPr kumimoji="0" lang="en-US" altLang="zh-CN" sz="1800" b="1" i="0" u="none" strike="noStrike" kern="1200" cap="none" spc="0" normalizeH="0" baseline="-25000" noProof="0" dirty="0" smtClean="0">
                <a:ln>
                  <a:noFill/>
                </a:ln>
                <a:solidFill>
                  <a:srgbClr val="000000"/>
                </a:solidFill>
                <a:effectLst/>
                <a:uLnTx/>
                <a:uFillTx/>
                <a:latin typeface="Calibri" panose="020F0502020204030204" pitchFamily="34" charset="0"/>
                <a:ea typeface="宋体" panose="02010600030101010101" pitchFamily="2" charset="-122"/>
                <a:cs typeface="+mn-cs"/>
              </a:rPr>
              <a:t>3</a:t>
            </a:r>
            <a:endParaRPr kumimoji="0" lang="zh-CN" altLang="en-US" sz="1800" b="1" i="0" u="none" strike="noStrike" kern="1200" cap="none" spc="0" normalizeH="0" baseline="-25000" noProof="0" dirty="0">
              <a:ln>
                <a:noFill/>
              </a:ln>
              <a:solidFill>
                <a:srgbClr val="000000"/>
              </a:solidFill>
              <a:effectLst/>
              <a:uLnTx/>
              <a:uFillTx/>
              <a:latin typeface="Calibri" panose="020F0502020204030204" pitchFamily="34" charset="0"/>
              <a:ea typeface="宋体" panose="02010600030101010101" pitchFamily="2" charset="-122"/>
              <a:cs typeface="+mn-cs"/>
            </a:endParaRPr>
          </a:p>
        </p:txBody>
      </p:sp>
      <p:sp>
        <p:nvSpPr>
          <p:cNvPr id="26" name="文本框 23"/>
          <p:cNvSpPr txBox="1">
            <a:spLocks noChangeArrowheads="1"/>
          </p:cNvSpPr>
          <p:nvPr/>
        </p:nvSpPr>
        <p:spPr bwMode="auto">
          <a:xfrm>
            <a:off x="1538184" y="679597"/>
            <a:ext cx="12033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zh-CN" altLang="en-US" sz="2800" b="0" i="0" u="none" strike="noStrike" kern="1200" cap="none" spc="0" normalizeH="0" baseline="0" noProof="0" dirty="0">
                <a:ln>
                  <a:noFill/>
                </a:ln>
                <a:solidFill>
                  <a:srgbClr val="35EB42"/>
                </a:solidFill>
                <a:effectLst/>
                <a:uLnTx/>
                <a:uFillTx/>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 </a:t>
            </a:r>
            <a:r>
              <a:rPr kumimoji="0" lang="en-US" altLang="zh-CN" sz="2800" b="0" i="0" u="none" strike="noStrike" kern="1200" cap="none" spc="0" normalizeH="0" baseline="0" noProof="0" dirty="0">
                <a:ln>
                  <a:noFill/>
                </a:ln>
                <a:solidFill>
                  <a:srgbClr val="35EB42"/>
                </a:solidFill>
                <a:effectLst/>
                <a:uLnTx/>
                <a:uFillTx/>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  </a:t>
            </a:r>
            <a:r>
              <a:rPr kumimoji="0" lang="zh-CN" altLang="en-US" sz="2800" b="0" i="0" u="none" strike="noStrike" kern="1200" cap="none" spc="0" normalizeH="0" baseline="0" noProof="0" dirty="0">
                <a:ln>
                  <a:noFill/>
                </a:ln>
                <a:solidFill>
                  <a:srgbClr val="35EB42"/>
                </a:solidFill>
                <a:effectLst/>
                <a:uLnTx/>
                <a:uFillTx/>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r>
              <a:rPr kumimoji="0" lang="en-US" altLang="zh-CN" sz="2800" b="0" i="0" u="none" strike="noStrike" kern="1200" cap="none" spc="0" normalizeH="0" baseline="30000" noProof="0" dirty="0">
                <a:ln>
                  <a:noFill/>
                </a:ln>
                <a:solidFill>
                  <a:srgbClr val="35EB42"/>
                </a:solidFill>
                <a:effectLst/>
                <a:uLnTx/>
                <a:uFillTx/>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endParaRPr kumimoji="0" lang="zh-CN" altLang="en-US" sz="2800" b="0" i="0" u="none" strike="noStrike" kern="1200" cap="none" spc="0" normalizeH="0" baseline="30000" noProof="0" dirty="0">
              <a:ln>
                <a:noFill/>
              </a:ln>
              <a:solidFill>
                <a:srgbClr val="35EB42"/>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32" name="图片 31"/>
          <p:cNvPicPr>
            <a:picLocks noChangeAspect="1"/>
          </p:cNvPicPr>
          <p:nvPr/>
        </p:nvPicPr>
        <p:blipFill>
          <a:blip r:embed="rId5"/>
          <a:stretch>
            <a:fillRect/>
          </a:stretch>
        </p:blipFill>
        <p:spPr>
          <a:xfrm>
            <a:off x="4817564" y="1198312"/>
            <a:ext cx="3642868" cy="2306867"/>
          </a:xfrm>
          <a:prstGeom prst="rect">
            <a:avLst/>
          </a:prstGeom>
        </p:spPr>
      </p:pic>
      <p:sp>
        <p:nvSpPr>
          <p:cNvPr id="39" name="矩形 18"/>
          <p:cNvSpPr>
            <a:spLocks noChangeArrowheads="1"/>
          </p:cNvSpPr>
          <p:nvPr/>
        </p:nvSpPr>
        <p:spPr bwMode="auto">
          <a:xfrm>
            <a:off x="1824804" y="3051091"/>
            <a:ext cx="27987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srgbClr val="92D050"/>
                </a:solidFill>
                <a:effectLst/>
                <a:uLnTx/>
                <a:uFillTx/>
                <a:latin typeface="Calibri" panose="020F0502020204030204" pitchFamily="34" charset="0"/>
                <a:ea typeface="宋体" panose="02010600030101010101" pitchFamily="2" charset="-122"/>
                <a:cs typeface="+mn-cs"/>
              </a:rPr>
              <a:t>Xu et al., PRL 114 017001 (2015)</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srgbClr val="92D050"/>
                </a:solidFill>
                <a:effectLst/>
                <a:uLnTx/>
                <a:uFillTx/>
                <a:latin typeface="Calibri" panose="020F0502020204030204" pitchFamily="34" charset="0"/>
                <a:ea typeface="宋体" panose="02010600030101010101" pitchFamily="2" charset="-122"/>
                <a:cs typeface="+mn-cs"/>
              </a:rPr>
              <a:t>Sun et al., PRL 116 257003 (2016)</a:t>
            </a:r>
            <a:endParaRPr kumimoji="0" lang="zh-CN" altLang="en-US" sz="1400" b="0" i="0" u="none" strike="noStrike" kern="1200" cap="none" spc="0" normalizeH="0" baseline="0" noProof="0" dirty="0">
              <a:ln>
                <a:noFill/>
              </a:ln>
              <a:solidFill>
                <a:srgbClr val="92D050"/>
              </a:solidFill>
              <a:effectLst/>
              <a:uLnTx/>
              <a:uFillTx/>
              <a:latin typeface="Calibri" panose="020F0502020204030204" pitchFamily="34" charset="0"/>
              <a:ea typeface="宋体" panose="02010600030101010101" pitchFamily="2" charset="-122"/>
              <a:cs typeface="+mn-cs"/>
            </a:endParaRPr>
          </a:p>
        </p:txBody>
      </p:sp>
      <p:sp>
        <p:nvSpPr>
          <p:cNvPr id="40" name="文本框 39"/>
          <p:cNvSpPr txBox="1"/>
          <p:nvPr/>
        </p:nvSpPr>
        <p:spPr>
          <a:xfrm>
            <a:off x="3322612" y="787739"/>
            <a:ext cx="585294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smtClean="0">
                <a:ln>
                  <a:noFill/>
                </a:ln>
                <a:solidFill>
                  <a:srgbClr val="FFFFFF"/>
                </a:solidFill>
                <a:effectLst/>
                <a:uLnTx/>
                <a:uFillTx/>
                <a:latin typeface="Arial"/>
                <a:ea typeface="宋体"/>
                <a:cs typeface="+mn-cs"/>
              </a:rPr>
              <a:t>Majorana zero modes: spin-selective Andreev reflection</a:t>
            </a:r>
            <a:endParaRPr kumimoji="0" lang="zh-CN" altLang="en-US" sz="1800" b="0" i="0" u="none" strike="noStrike" kern="1200" cap="none" spc="0" normalizeH="0" baseline="0" noProof="0" dirty="0">
              <a:ln>
                <a:noFill/>
              </a:ln>
              <a:solidFill>
                <a:srgbClr val="FFFFFF"/>
              </a:solidFill>
              <a:effectLst/>
              <a:uLnTx/>
              <a:uFillTx/>
              <a:latin typeface="Arial"/>
              <a:ea typeface="宋体"/>
              <a:cs typeface="+mn-cs"/>
            </a:endParaRPr>
          </a:p>
        </p:txBody>
      </p:sp>
      <p:grpSp>
        <p:nvGrpSpPr>
          <p:cNvPr id="2" name="组合 1"/>
          <p:cNvGrpSpPr/>
          <p:nvPr/>
        </p:nvGrpSpPr>
        <p:grpSpPr>
          <a:xfrm>
            <a:off x="254030" y="3574311"/>
            <a:ext cx="8420569" cy="3187961"/>
            <a:chOff x="254030" y="3574311"/>
            <a:chExt cx="8420569" cy="3187961"/>
          </a:xfrm>
        </p:grpSpPr>
        <p:pic>
          <p:nvPicPr>
            <p:cNvPr id="36" name="图片 3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04048" y="3645024"/>
              <a:ext cx="2718467" cy="3117248"/>
            </a:xfrm>
            <a:prstGeom prst="rect">
              <a:avLst/>
            </a:prstGeom>
          </p:spPr>
        </p:pic>
        <p:pic>
          <p:nvPicPr>
            <p:cNvPr id="37" name="图片 36"/>
            <p:cNvPicPr>
              <a:picLocks noChangeAspect="1"/>
            </p:cNvPicPr>
            <p:nvPr/>
          </p:nvPicPr>
          <p:blipFill rotWithShape="1">
            <a:blip r:embed="rId7"/>
            <a:srcRect l="10625" r="9838" b="18516"/>
            <a:stretch/>
          </p:blipFill>
          <p:spPr>
            <a:xfrm>
              <a:off x="503867" y="3979317"/>
              <a:ext cx="4018474" cy="2059452"/>
            </a:xfrm>
            <a:prstGeom prst="rect">
              <a:avLst/>
            </a:prstGeom>
          </p:spPr>
        </p:pic>
        <p:sp>
          <p:nvSpPr>
            <p:cNvPr id="41" name="矩形 18"/>
            <p:cNvSpPr>
              <a:spLocks noChangeArrowheads="1"/>
            </p:cNvSpPr>
            <p:nvPr/>
          </p:nvSpPr>
          <p:spPr bwMode="auto">
            <a:xfrm>
              <a:off x="1161184" y="6454495"/>
              <a:ext cx="369072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smtClean="0">
                  <a:ln>
                    <a:noFill/>
                  </a:ln>
                  <a:solidFill>
                    <a:srgbClr val="92D050"/>
                  </a:solidFill>
                  <a:effectLst/>
                  <a:uLnTx/>
                  <a:uFillTx/>
                  <a:latin typeface="Calibri" panose="020F0502020204030204" pitchFamily="34" charset="0"/>
                  <a:ea typeface="宋体" panose="02010600030101010101" pitchFamily="2" charset="-122"/>
                  <a:cs typeface="+mn-cs"/>
                </a:rPr>
                <a:t>Qing-Lin He </a:t>
              </a:r>
              <a:r>
                <a:rPr kumimoji="0" lang="en-US" altLang="zh-CN" sz="1400" b="0" i="0" u="none" strike="noStrike" kern="1200" cap="none" spc="0" normalizeH="0" baseline="0" noProof="0" dirty="0">
                  <a:ln>
                    <a:noFill/>
                  </a:ln>
                  <a:solidFill>
                    <a:srgbClr val="92D050"/>
                  </a:solidFill>
                  <a:effectLst/>
                  <a:uLnTx/>
                  <a:uFillTx/>
                  <a:latin typeface="Calibri" panose="020F0502020204030204" pitchFamily="34" charset="0"/>
                  <a:ea typeface="宋体" panose="02010600030101010101" pitchFamily="2" charset="-122"/>
                  <a:cs typeface="+mn-cs"/>
                </a:rPr>
                <a:t>et al., </a:t>
              </a:r>
              <a:r>
                <a:rPr kumimoji="0" lang="en-US" altLang="zh-CN" sz="1400" b="0" i="0" u="none" strike="noStrike" kern="1200" cap="none" spc="0" normalizeH="0" baseline="0" noProof="0" dirty="0" smtClean="0">
                  <a:ln>
                    <a:noFill/>
                  </a:ln>
                  <a:solidFill>
                    <a:srgbClr val="92D050"/>
                  </a:solidFill>
                  <a:effectLst/>
                  <a:uLnTx/>
                  <a:uFillTx/>
                  <a:latin typeface="Calibri" panose="020F0502020204030204" pitchFamily="34" charset="0"/>
                  <a:ea typeface="宋体" panose="02010600030101010101" pitchFamily="2" charset="-122"/>
                  <a:cs typeface="+mn-cs"/>
                </a:rPr>
                <a:t>Science 357, 294 (2017)</a:t>
              </a:r>
              <a:endParaRPr kumimoji="0" lang="zh-CN" altLang="en-US" sz="1400" b="0" i="0" u="none" strike="noStrike" kern="1200" cap="none" spc="0" normalizeH="0" baseline="0" noProof="0" dirty="0">
                <a:ln>
                  <a:noFill/>
                </a:ln>
                <a:solidFill>
                  <a:srgbClr val="92D050"/>
                </a:solidFill>
                <a:effectLst/>
                <a:uLnTx/>
                <a:uFillTx/>
                <a:latin typeface="Calibri" panose="020F0502020204030204" pitchFamily="34" charset="0"/>
                <a:ea typeface="宋体" panose="02010600030101010101" pitchFamily="2" charset="-122"/>
                <a:cs typeface="+mn-cs"/>
              </a:endParaRPr>
            </a:p>
          </p:txBody>
        </p:sp>
        <p:sp>
          <p:nvSpPr>
            <p:cNvPr id="42" name="文本框 41"/>
            <p:cNvSpPr txBox="1"/>
            <p:nvPr/>
          </p:nvSpPr>
          <p:spPr>
            <a:xfrm>
              <a:off x="254030" y="3574311"/>
              <a:ext cx="475001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smtClean="0">
                  <a:ln>
                    <a:noFill/>
                  </a:ln>
                  <a:solidFill>
                    <a:srgbClr val="FFFFFF"/>
                  </a:solidFill>
                  <a:effectLst/>
                  <a:uLnTx/>
                  <a:uFillTx/>
                  <a:latin typeface="Arial"/>
                  <a:ea typeface="宋体"/>
                  <a:cs typeface="+mn-cs"/>
                </a:rPr>
                <a:t>Chiral Majorana fermion modes at the edge</a:t>
              </a:r>
              <a:endParaRPr kumimoji="0" lang="zh-CN" altLang="en-US" sz="1800" b="0" i="0" u="none" strike="noStrike" kern="1200" cap="none" spc="0" normalizeH="0" baseline="0" noProof="0" dirty="0">
                <a:ln>
                  <a:noFill/>
                </a:ln>
                <a:solidFill>
                  <a:srgbClr val="FFFFFF"/>
                </a:solidFill>
                <a:effectLst/>
                <a:uLnTx/>
                <a:uFillTx/>
                <a:latin typeface="Arial"/>
                <a:ea typeface="宋体"/>
                <a:cs typeface="+mn-cs"/>
              </a:endParaRPr>
            </a:p>
          </p:txBody>
        </p:sp>
        <p:sp>
          <p:nvSpPr>
            <p:cNvPr id="43" name="文本框 42"/>
            <p:cNvSpPr txBox="1"/>
            <p:nvPr/>
          </p:nvSpPr>
          <p:spPr>
            <a:xfrm>
              <a:off x="1110709" y="6085163"/>
              <a:ext cx="32615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smtClean="0">
                  <a:ln>
                    <a:noFill/>
                  </a:ln>
                  <a:solidFill>
                    <a:srgbClr val="FFFFFF"/>
                  </a:solidFill>
                  <a:effectLst/>
                  <a:uLnTx/>
                  <a:uFillTx/>
                  <a:latin typeface="Arial"/>
                  <a:ea typeface="宋体"/>
                  <a:cs typeface="+mn-cs"/>
                </a:rPr>
                <a:t>QAHI: (Cr</a:t>
              </a:r>
              <a:r>
                <a:rPr kumimoji="0" lang="en-US" altLang="zh-CN" sz="1800" b="0" i="0" u="none" strike="noStrike" kern="1200" cap="none" spc="0" normalizeH="0" baseline="-25000" noProof="0" dirty="0" smtClean="0">
                  <a:ln>
                    <a:noFill/>
                  </a:ln>
                  <a:solidFill>
                    <a:srgbClr val="FFFFFF"/>
                  </a:solidFill>
                  <a:effectLst/>
                  <a:uLnTx/>
                  <a:uFillTx/>
                  <a:latin typeface="Arial"/>
                  <a:ea typeface="宋体"/>
                  <a:cs typeface="+mn-cs"/>
                </a:rPr>
                <a:t>0.12</a:t>
              </a:r>
              <a:r>
                <a:rPr kumimoji="0" lang="en-US" altLang="zh-CN" sz="1800" b="0" i="0" u="none" strike="noStrike" kern="1200" cap="none" spc="0" normalizeH="0" baseline="0" noProof="0" dirty="0" smtClean="0">
                  <a:ln>
                    <a:noFill/>
                  </a:ln>
                  <a:solidFill>
                    <a:srgbClr val="FFFFFF"/>
                  </a:solidFill>
                  <a:effectLst/>
                  <a:uLnTx/>
                  <a:uFillTx/>
                  <a:latin typeface="Arial"/>
                  <a:ea typeface="宋体"/>
                  <a:cs typeface="+mn-cs"/>
                </a:rPr>
                <a:t>Bi</a:t>
              </a:r>
              <a:r>
                <a:rPr kumimoji="0" lang="en-US" altLang="zh-CN" sz="1800" b="0" i="0" u="none" strike="noStrike" kern="1200" cap="none" spc="0" normalizeH="0" baseline="-25000" noProof="0" dirty="0" smtClean="0">
                  <a:ln>
                    <a:noFill/>
                  </a:ln>
                  <a:solidFill>
                    <a:srgbClr val="FFFFFF"/>
                  </a:solidFill>
                  <a:effectLst/>
                  <a:uLnTx/>
                  <a:uFillTx/>
                  <a:latin typeface="Arial"/>
                  <a:ea typeface="宋体"/>
                  <a:cs typeface="+mn-cs"/>
                </a:rPr>
                <a:t>0.26</a:t>
              </a:r>
              <a:r>
                <a:rPr kumimoji="0" lang="en-US" altLang="zh-CN" sz="1800" b="0" i="0" u="none" strike="noStrike" kern="1200" cap="none" spc="0" normalizeH="0" baseline="0" noProof="0" dirty="0" smtClean="0">
                  <a:ln>
                    <a:noFill/>
                  </a:ln>
                  <a:solidFill>
                    <a:srgbClr val="FFFFFF"/>
                  </a:solidFill>
                  <a:effectLst/>
                  <a:uLnTx/>
                  <a:uFillTx/>
                  <a:latin typeface="Arial"/>
                  <a:ea typeface="宋体"/>
                  <a:cs typeface="+mn-cs"/>
                </a:rPr>
                <a:t>Sb</a:t>
              </a:r>
              <a:r>
                <a:rPr kumimoji="0" lang="en-US" altLang="zh-CN" sz="1800" b="0" i="0" u="none" strike="noStrike" kern="1200" cap="none" spc="0" normalizeH="0" baseline="-25000" noProof="0" dirty="0" smtClean="0">
                  <a:ln>
                    <a:noFill/>
                  </a:ln>
                  <a:solidFill>
                    <a:srgbClr val="FFFFFF"/>
                  </a:solidFill>
                  <a:effectLst/>
                  <a:uLnTx/>
                  <a:uFillTx/>
                  <a:latin typeface="Arial"/>
                  <a:ea typeface="宋体"/>
                  <a:cs typeface="+mn-cs"/>
                </a:rPr>
                <a:t>0.62</a:t>
              </a:r>
              <a:r>
                <a:rPr kumimoji="0" lang="en-US" altLang="zh-CN" sz="1800" b="0" i="0" u="none" strike="noStrike" kern="1200" cap="none" spc="0" normalizeH="0" baseline="0" noProof="0" dirty="0" smtClean="0">
                  <a:ln>
                    <a:noFill/>
                  </a:ln>
                  <a:solidFill>
                    <a:srgbClr val="FFFFFF"/>
                  </a:solidFill>
                  <a:effectLst/>
                  <a:uLnTx/>
                  <a:uFillTx/>
                  <a:latin typeface="Arial"/>
                  <a:ea typeface="宋体"/>
                  <a:cs typeface="+mn-cs"/>
                </a:rPr>
                <a:t>)</a:t>
              </a:r>
              <a:r>
                <a:rPr kumimoji="0" lang="en-US" altLang="zh-CN" sz="1800" b="0" i="0" u="none" strike="noStrike" kern="1200" cap="none" spc="0" normalizeH="0" baseline="-25000" noProof="0" dirty="0" smtClean="0">
                  <a:ln>
                    <a:noFill/>
                  </a:ln>
                  <a:solidFill>
                    <a:srgbClr val="FFFFFF"/>
                  </a:solidFill>
                  <a:effectLst/>
                  <a:uLnTx/>
                  <a:uFillTx/>
                  <a:latin typeface="Arial"/>
                  <a:ea typeface="宋体"/>
                  <a:cs typeface="+mn-cs"/>
                </a:rPr>
                <a:t>2</a:t>
              </a:r>
              <a:r>
                <a:rPr kumimoji="0" lang="en-US" altLang="zh-CN" sz="1800" b="0" i="0" u="none" strike="noStrike" kern="1200" cap="none" spc="0" normalizeH="0" baseline="0" noProof="0" dirty="0" smtClean="0">
                  <a:ln>
                    <a:noFill/>
                  </a:ln>
                  <a:solidFill>
                    <a:srgbClr val="FFFFFF"/>
                  </a:solidFill>
                  <a:effectLst/>
                  <a:uLnTx/>
                  <a:uFillTx/>
                  <a:latin typeface="Arial"/>
                  <a:ea typeface="宋体"/>
                  <a:cs typeface="+mn-cs"/>
                </a:rPr>
                <a:t>Te</a:t>
              </a:r>
              <a:r>
                <a:rPr kumimoji="0" lang="en-US" altLang="zh-CN" sz="1800" b="0" i="0" u="none" strike="noStrike" kern="1200" cap="none" spc="0" normalizeH="0" baseline="-25000" noProof="0" dirty="0" smtClean="0">
                  <a:ln>
                    <a:noFill/>
                  </a:ln>
                  <a:solidFill>
                    <a:srgbClr val="FFFFFF"/>
                  </a:solidFill>
                  <a:effectLst/>
                  <a:uLnTx/>
                  <a:uFillTx/>
                  <a:latin typeface="Arial"/>
                  <a:ea typeface="宋体"/>
                  <a:cs typeface="+mn-cs"/>
                </a:rPr>
                <a:t>3</a:t>
              </a:r>
              <a:endParaRPr kumimoji="0" lang="zh-CN" altLang="en-US" sz="1800" b="0" i="0" u="none" strike="noStrike" kern="1200" cap="none" spc="0" normalizeH="0" baseline="-25000" noProof="0" dirty="0">
                <a:ln>
                  <a:noFill/>
                </a:ln>
                <a:solidFill>
                  <a:srgbClr val="FFFFFF"/>
                </a:solidFill>
                <a:effectLst/>
                <a:uLnTx/>
                <a:uFillTx/>
                <a:latin typeface="Arial"/>
                <a:ea typeface="宋体"/>
                <a:cs typeface="+mn-cs"/>
              </a:endParaRPr>
            </a:p>
          </p:txBody>
        </p:sp>
        <mc:AlternateContent xmlns:mc="http://schemas.openxmlformats.org/markup-compatibility/2006" xmlns:a14="http://schemas.microsoft.com/office/drawing/2010/main">
          <mc:Choice Requires="a14">
            <p:sp>
              <p:nvSpPr>
                <p:cNvPr id="45" name="文本框 44"/>
                <p:cNvSpPr txBox="1"/>
                <p:nvPr/>
              </p:nvSpPr>
              <p:spPr>
                <a:xfrm>
                  <a:off x="8033911" y="5686051"/>
                  <a:ext cx="640688" cy="555793"/>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altLang="zh-CN" sz="1800" b="0" i="1" u="none" strike="noStrike" kern="1200" cap="none" spc="0" normalizeH="0" baseline="0" noProof="0" smtClean="0">
                            <a:ln>
                              <a:noFill/>
                            </a:ln>
                            <a:solidFill>
                              <a:srgbClr val="FFFFFF"/>
                            </a:solidFill>
                            <a:effectLst/>
                            <a:uLnTx/>
                            <a:uFillTx/>
                            <a:latin typeface="Cambria Math" panose="02040503050406030204" pitchFamily="18" charset="0"/>
                            <a:cs typeface="+mn-cs"/>
                          </a:rPr>
                          <m:t>0.5</m:t>
                        </m:r>
                        <m:f>
                          <m:fPr>
                            <m:ctrlPr>
                              <a:rPr kumimoji="0" lang="en-US" altLang="zh-CN" sz="1800" b="0" i="1" u="none" strike="noStrike" kern="1200" cap="none" spc="0" normalizeH="0" baseline="0" noProof="0" smtClean="0">
                                <a:ln>
                                  <a:noFill/>
                                </a:ln>
                                <a:solidFill>
                                  <a:srgbClr val="FFFFFF"/>
                                </a:solidFill>
                                <a:effectLst/>
                                <a:uLnTx/>
                                <a:uFillTx/>
                                <a:latin typeface="Cambria Math" panose="02040503050406030204" pitchFamily="18" charset="0"/>
                                <a:cs typeface="+mn-cs"/>
                              </a:rPr>
                            </m:ctrlPr>
                          </m:fPr>
                          <m:num>
                            <m:sSup>
                              <m:sSupPr>
                                <m:ctrlPr>
                                  <a:rPr kumimoji="0" lang="en-US" altLang="zh-CN" sz="1800" b="0" i="1" u="none" strike="noStrike" kern="1200" cap="none" spc="0" normalizeH="0" baseline="0" noProof="0" smtClean="0">
                                    <a:ln>
                                      <a:noFill/>
                                    </a:ln>
                                    <a:solidFill>
                                      <a:srgbClr val="FFFFFF"/>
                                    </a:solidFill>
                                    <a:effectLst/>
                                    <a:uLnTx/>
                                    <a:uFillTx/>
                                    <a:latin typeface="Cambria Math" panose="02040503050406030204" pitchFamily="18" charset="0"/>
                                    <a:cs typeface="+mn-cs"/>
                                  </a:rPr>
                                </m:ctrlPr>
                              </m:sSupPr>
                              <m:e>
                                <m:r>
                                  <a:rPr kumimoji="0" lang="en-US" altLang="zh-CN" sz="1800" b="0" i="1" u="none" strike="noStrike" kern="1200" cap="none" spc="0" normalizeH="0" baseline="0" noProof="0" smtClean="0">
                                    <a:ln>
                                      <a:noFill/>
                                    </a:ln>
                                    <a:solidFill>
                                      <a:srgbClr val="FFFFFF"/>
                                    </a:solidFill>
                                    <a:effectLst/>
                                    <a:uLnTx/>
                                    <a:uFillTx/>
                                    <a:latin typeface="Cambria Math" panose="02040503050406030204" pitchFamily="18" charset="0"/>
                                    <a:cs typeface="+mn-cs"/>
                                  </a:rPr>
                                  <m:t>𝑒</m:t>
                                </m:r>
                              </m:e>
                              <m:sup>
                                <m:r>
                                  <a:rPr kumimoji="0" lang="en-US" altLang="zh-CN" sz="1800" b="0" i="1" u="none" strike="noStrike" kern="1200" cap="none" spc="0" normalizeH="0" baseline="0" noProof="0" smtClean="0">
                                    <a:ln>
                                      <a:noFill/>
                                    </a:ln>
                                    <a:solidFill>
                                      <a:srgbClr val="FFFFFF"/>
                                    </a:solidFill>
                                    <a:effectLst/>
                                    <a:uLnTx/>
                                    <a:uFillTx/>
                                    <a:latin typeface="Cambria Math" panose="02040503050406030204" pitchFamily="18" charset="0"/>
                                    <a:cs typeface="+mn-cs"/>
                                  </a:rPr>
                                  <m:t>2</m:t>
                                </m:r>
                              </m:sup>
                            </m:sSup>
                          </m:num>
                          <m:den>
                            <m:r>
                              <a:rPr kumimoji="0" lang="en-US" altLang="zh-CN" sz="1800" b="0" i="1" u="none" strike="noStrike" kern="1200" cap="none" spc="0" normalizeH="0" baseline="0" noProof="0" smtClean="0">
                                <a:ln>
                                  <a:noFill/>
                                </a:ln>
                                <a:solidFill>
                                  <a:srgbClr val="FFFFFF"/>
                                </a:solidFill>
                                <a:effectLst/>
                                <a:uLnTx/>
                                <a:uFillTx/>
                                <a:latin typeface="Cambria Math" panose="02040503050406030204" pitchFamily="18" charset="0"/>
                                <a:ea typeface="Cambria Math" panose="02040503050406030204" pitchFamily="18" charset="0"/>
                                <a:cs typeface="+mn-cs"/>
                              </a:rPr>
                              <m:t>h</m:t>
                            </m:r>
                          </m:den>
                        </m:f>
                      </m:oMath>
                    </m:oMathPara>
                  </a14:m>
                  <a:endParaRPr kumimoji="0" lang="zh-CN" altLang="en-US" sz="1800" b="0" i="0" u="none" strike="noStrike" kern="1200" cap="none" spc="0" normalizeH="0" baseline="0" noProof="0" dirty="0">
                    <a:ln>
                      <a:noFill/>
                    </a:ln>
                    <a:solidFill>
                      <a:srgbClr val="000000"/>
                    </a:solidFill>
                    <a:effectLst/>
                    <a:uLnTx/>
                    <a:uFillTx/>
                    <a:latin typeface="Arial"/>
                    <a:ea typeface="宋体"/>
                    <a:cs typeface="+mn-cs"/>
                  </a:endParaRPr>
                </a:p>
              </p:txBody>
            </p:sp>
          </mc:Choice>
          <mc:Fallback xmlns="">
            <p:sp>
              <p:nvSpPr>
                <p:cNvPr id="45" name="文本框 44"/>
                <p:cNvSpPr txBox="1">
                  <a:spLocks noRot="1" noChangeAspect="1" noMove="1" noResize="1" noEditPoints="1" noAdjustHandles="1" noChangeArrowheads="1" noChangeShapeType="1" noTextEdit="1"/>
                </p:cNvSpPr>
                <p:nvPr/>
              </p:nvSpPr>
              <p:spPr>
                <a:xfrm>
                  <a:off x="8033911" y="5686051"/>
                  <a:ext cx="640688" cy="555793"/>
                </a:xfrm>
                <a:prstGeom prst="rect">
                  <a:avLst/>
                </a:prstGeom>
                <a:blipFill>
                  <a:blip r:embed="rId8"/>
                  <a:stretch>
                    <a:fillRect/>
                  </a:stretch>
                </a:blipFill>
              </p:spPr>
              <p:txBody>
                <a:bodyPr/>
                <a:lstStyle/>
                <a:p>
                  <a:r>
                    <a:rPr lang="zh-CN" altLang="en-US">
                      <a:noFill/>
                    </a:rPr>
                    <a:t> </a:t>
                  </a:r>
                </a:p>
              </p:txBody>
            </p:sp>
          </mc:Fallback>
        </mc:AlternateContent>
        <p:cxnSp>
          <p:nvCxnSpPr>
            <p:cNvPr id="47" name="直接箭头连接符 46"/>
            <p:cNvCxnSpPr/>
            <p:nvPr/>
          </p:nvCxnSpPr>
          <p:spPr>
            <a:xfrm flipH="1" flipV="1">
              <a:off x="7197225" y="5686051"/>
              <a:ext cx="836686" cy="242430"/>
            </a:xfrm>
            <a:prstGeom prst="straightConnector1">
              <a:avLst/>
            </a:prstGeom>
            <a:ln>
              <a:solidFill>
                <a:srgbClr val="C00000"/>
              </a:solidFill>
              <a:tailEnd type="triangle"/>
            </a:ln>
          </p:spPr>
          <p:style>
            <a:lnRef idx="2">
              <a:schemeClr val="accent6"/>
            </a:lnRef>
            <a:fillRef idx="0">
              <a:schemeClr val="accent6"/>
            </a:fillRef>
            <a:effectRef idx="1">
              <a:schemeClr val="accent6"/>
            </a:effectRef>
            <a:fontRef idx="minor">
              <a:schemeClr val="tx1"/>
            </a:fontRef>
          </p:style>
        </p:cxnSp>
        <p:cxnSp>
          <p:nvCxnSpPr>
            <p:cNvPr id="49" name="直接箭头连接符 48"/>
            <p:cNvCxnSpPr/>
            <p:nvPr/>
          </p:nvCxnSpPr>
          <p:spPr>
            <a:xfrm flipH="1" flipV="1">
              <a:off x="6566803" y="5842733"/>
              <a:ext cx="1467108" cy="196036"/>
            </a:xfrm>
            <a:prstGeom prst="straightConnector1">
              <a:avLst/>
            </a:prstGeom>
            <a:ln>
              <a:solidFill>
                <a:srgbClr val="C00000"/>
              </a:solidFill>
              <a:tailEnd type="triangle"/>
            </a:ln>
          </p:spPr>
          <p:style>
            <a:lnRef idx="2">
              <a:schemeClr val="accent6"/>
            </a:lnRef>
            <a:fillRef idx="0">
              <a:schemeClr val="accent6"/>
            </a:fillRef>
            <a:effectRef idx="1">
              <a:schemeClr val="accent6"/>
            </a:effectRef>
            <a:fontRef idx="minor">
              <a:schemeClr val="tx1"/>
            </a:fontRef>
          </p:style>
        </p:cxnSp>
      </p:grpSp>
    </p:spTree>
    <p:extLst>
      <p:ext uri="{BB962C8B-B14F-4D97-AF65-F5344CB8AC3E}">
        <p14:creationId xmlns:p14="http://schemas.microsoft.com/office/powerpoint/2010/main" val="3074191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矩形 5"/>
          <p:cNvSpPr>
            <a:spLocks noChangeArrowheads="1"/>
          </p:cNvSpPr>
          <p:nvPr/>
        </p:nvSpPr>
        <p:spPr bwMode="auto">
          <a:xfrm>
            <a:off x="2711450" y="1452913"/>
            <a:ext cx="6265863" cy="4679950"/>
          </a:xfrm>
          <a:prstGeom prst="rect">
            <a:avLst/>
          </a:prstGeom>
          <a:solidFill>
            <a:schemeClr val="bg1"/>
          </a:solidFill>
          <a:ln w="19050">
            <a:solidFill>
              <a:srgbClr val="FFFFFF"/>
            </a:solidFill>
            <a:round/>
            <a:headEnd type="triangle" w="med" len="med"/>
            <a:tailEnd/>
          </a:ln>
        </p:spPr>
        <p:txBody>
          <a:bodyPr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zh-CN" altLang="en-US" sz="180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63491" name="标题 1"/>
          <p:cNvSpPr>
            <a:spLocks noGrp="1"/>
          </p:cNvSpPr>
          <p:nvPr>
            <p:ph type="title"/>
          </p:nvPr>
        </p:nvSpPr>
        <p:spPr>
          <a:xfrm>
            <a:off x="44804" y="116632"/>
            <a:ext cx="8991692" cy="634082"/>
          </a:xfrm>
        </p:spPr>
        <p:txBody>
          <a:bodyPr/>
          <a:lstStyle/>
          <a:p>
            <a:r>
              <a:rPr lang="en-US" altLang="zh-CN" sz="2800" b="1" dirty="0" smtClean="0">
                <a:solidFill>
                  <a:schemeClr val="bg1"/>
                </a:solidFill>
                <a:latin typeface="Calibri" panose="020F0502020204030204" pitchFamily="34" charset="0"/>
                <a:cs typeface="Calibri" panose="020F0502020204030204" pitchFamily="34" charset="0"/>
              </a:rPr>
              <a:t>Topological spin valve for QAH edge states </a:t>
            </a:r>
            <a:endParaRPr lang="zh-CN" altLang="en-US" sz="2800" b="1" dirty="0" smtClean="0">
              <a:solidFill>
                <a:schemeClr val="bg1"/>
              </a:solidFill>
              <a:latin typeface="Calibri" panose="020F0502020204030204" pitchFamily="34" charset="0"/>
              <a:cs typeface="Calibri" panose="020F0502020204030204" pitchFamily="34" charset="0"/>
            </a:endParaRPr>
          </a:p>
        </p:txBody>
      </p:sp>
      <p:pic>
        <p:nvPicPr>
          <p:cNvPr id="63492" name="图片 1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16238" y="1513238"/>
            <a:ext cx="6046787" cy="455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3493" name="组合 29"/>
          <p:cNvGrpSpPr>
            <a:grpSpLocks/>
          </p:cNvGrpSpPr>
          <p:nvPr/>
        </p:nvGrpSpPr>
        <p:grpSpPr bwMode="auto">
          <a:xfrm>
            <a:off x="34925" y="1729138"/>
            <a:ext cx="2717199" cy="1727200"/>
            <a:chOff x="450196" y="2612757"/>
            <a:chExt cx="1926099" cy="1728192"/>
          </a:xfrm>
        </p:grpSpPr>
        <p:grpSp>
          <p:nvGrpSpPr>
            <p:cNvPr id="63494" name="组合 26"/>
            <p:cNvGrpSpPr>
              <a:grpSpLocks/>
            </p:cNvGrpSpPr>
            <p:nvPr/>
          </p:nvGrpSpPr>
          <p:grpSpPr bwMode="auto">
            <a:xfrm>
              <a:off x="450196" y="2612757"/>
              <a:ext cx="1926099" cy="1728192"/>
              <a:chOff x="450196" y="2612757"/>
              <a:chExt cx="1926099" cy="1728192"/>
            </a:xfrm>
          </p:grpSpPr>
          <p:sp>
            <p:nvSpPr>
              <p:cNvPr id="63496" name="文本框 21"/>
              <p:cNvSpPr txBox="1">
                <a:spLocks noChangeArrowheads="1"/>
              </p:cNvSpPr>
              <p:nvPr/>
            </p:nvSpPr>
            <p:spPr bwMode="auto">
              <a:xfrm>
                <a:off x="450196" y="2612757"/>
                <a:ext cx="1839625" cy="576064"/>
              </a:xfrm>
              <a:prstGeom prst="rect">
                <a:avLst/>
              </a:prstGeom>
              <a:solidFill>
                <a:srgbClr val="C00000"/>
              </a:solidFill>
              <a:ln w="9525">
                <a:solidFill>
                  <a:srgbClr val="C0000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CN" altLang="en-US" sz="180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23" name="文本框 22"/>
              <p:cNvSpPr txBox="1"/>
              <p:nvPr/>
            </p:nvSpPr>
            <p:spPr>
              <a:xfrm>
                <a:off x="450196" y="3189350"/>
                <a:ext cx="1839876" cy="575005"/>
              </a:xfrm>
              <a:prstGeom prst="rect">
                <a:avLst/>
              </a:prstGeom>
              <a:solidFill>
                <a:schemeClr val="bg1">
                  <a:lumMod val="85000"/>
                </a:schemeClr>
              </a:solidFill>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63498" name="文本框 23"/>
              <p:cNvSpPr txBox="1">
                <a:spLocks noChangeArrowheads="1"/>
              </p:cNvSpPr>
              <p:nvPr/>
            </p:nvSpPr>
            <p:spPr bwMode="auto">
              <a:xfrm>
                <a:off x="457199" y="3764885"/>
                <a:ext cx="1839625" cy="576064"/>
              </a:xfrm>
              <a:prstGeom prst="rect">
                <a:avLst/>
              </a:prstGeom>
              <a:solidFill>
                <a:srgbClr val="C00000"/>
              </a:solidFill>
              <a:ln w="9525">
                <a:solidFill>
                  <a:srgbClr val="C0000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CN" altLang="en-US" sz="180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63499" name="文本框 24"/>
              <p:cNvSpPr txBox="1">
                <a:spLocks noChangeArrowheads="1"/>
              </p:cNvSpPr>
              <p:nvPr/>
            </p:nvSpPr>
            <p:spPr bwMode="auto">
              <a:xfrm>
                <a:off x="467544" y="2708920"/>
                <a:ext cx="1812665" cy="369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CN" sz="1800" b="1" i="0" u="none" strike="noStrike" kern="1200" cap="none" spc="0" normalizeH="0" baseline="0" noProof="0" dirty="0" smtClean="0">
                    <a:ln>
                      <a:noFill/>
                    </a:ln>
                    <a:solidFill>
                      <a:srgbClr val="FFFFFF"/>
                    </a:solidFill>
                    <a:effectLst/>
                    <a:uLnTx/>
                    <a:uFillTx/>
                    <a:latin typeface="Arial" panose="020B0604020202020204" pitchFamily="34" charset="0"/>
                    <a:ea typeface="宋体" panose="02010600030101010101" pitchFamily="2" charset="-122"/>
                    <a:cs typeface="+mn-cs"/>
                  </a:rPr>
                  <a:t>heavy V-doping (5QL)</a:t>
                </a:r>
                <a:endParaRPr kumimoji="0" lang="zh-CN" altLang="en-US" sz="1800" b="1" i="0" u="none" strike="noStrike" kern="1200" cap="none" spc="0" normalizeH="0" baseline="0" noProof="0" dirty="0" smtClean="0">
                  <a:ln>
                    <a:noFill/>
                  </a:ln>
                  <a:solidFill>
                    <a:srgbClr val="FFFFFF"/>
                  </a:solidFill>
                  <a:effectLst/>
                  <a:uLnTx/>
                  <a:uFillTx/>
                  <a:latin typeface="Arial" panose="020B0604020202020204" pitchFamily="34" charset="0"/>
                  <a:ea typeface="宋体" panose="02010600030101010101" pitchFamily="2" charset="-122"/>
                  <a:cs typeface="+mn-cs"/>
                </a:endParaRPr>
              </a:p>
            </p:txBody>
          </p:sp>
          <p:sp>
            <p:nvSpPr>
              <p:cNvPr id="63500" name="文本框 25"/>
              <p:cNvSpPr txBox="1">
                <a:spLocks noChangeArrowheads="1"/>
              </p:cNvSpPr>
              <p:nvPr/>
            </p:nvSpPr>
            <p:spPr bwMode="auto">
              <a:xfrm>
                <a:off x="463681" y="3891865"/>
                <a:ext cx="1912614" cy="369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CN" sz="1800" b="1" i="0" u="none" strike="noStrike" kern="1200" cap="none" spc="0" normalizeH="0" baseline="0" noProof="0" dirty="0" smtClean="0">
                    <a:ln>
                      <a:noFill/>
                    </a:ln>
                    <a:solidFill>
                      <a:srgbClr val="FFFFFF"/>
                    </a:solidFill>
                    <a:effectLst/>
                    <a:uLnTx/>
                    <a:uFillTx/>
                    <a:latin typeface="Arial" panose="020B0604020202020204" pitchFamily="34" charset="0"/>
                    <a:ea typeface="宋体" panose="02010600030101010101" pitchFamily="2" charset="-122"/>
                    <a:cs typeface="+mn-cs"/>
                  </a:rPr>
                  <a:t>Heavy Cr-doping (5QL)</a:t>
                </a:r>
                <a:endParaRPr kumimoji="0" lang="zh-CN" altLang="en-US" sz="1800" b="1" i="0" u="none" strike="noStrike" kern="1200" cap="none" spc="0" normalizeH="0" baseline="0" noProof="0" dirty="0" smtClean="0">
                  <a:ln>
                    <a:noFill/>
                  </a:ln>
                  <a:solidFill>
                    <a:srgbClr val="FFFFFF"/>
                  </a:solidFill>
                  <a:effectLst/>
                  <a:uLnTx/>
                  <a:uFillTx/>
                  <a:latin typeface="Arial" panose="020B0604020202020204" pitchFamily="34" charset="0"/>
                  <a:ea typeface="宋体" panose="02010600030101010101" pitchFamily="2" charset="-122"/>
                  <a:cs typeface="+mn-cs"/>
                </a:endParaRPr>
              </a:p>
            </p:txBody>
          </p:sp>
        </p:grpSp>
        <p:sp>
          <p:nvSpPr>
            <p:cNvPr id="63495" name="文本框 28"/>
            <p:cNvSpPr txBox="1">
              <a:spLocks noChangeArrowheads="1"/>
            </p:cNvSpPr>
            <p:nvPr/>
          </p:nvSpPr>
          <p:spPr bwMode="auto">
            <a:xfrm>
              <a:off x="648772" y="3305798"/>
              <a:ext cx="146768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CN" sz="1800" b="1"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rPr>
                <a:t>Non-doped (3QL)</a:t>
              </a:r>
              <a:endParaRPr kumimoji="0" lang="zh-CN" altLang="en-US" sz="1800" b="1"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endParaRPr>
            </a:p>
          </p:txBody>
        </p:sp>
      </p:grpSp>
      <p:sp>
        <p:nvSpPr>
          <p:cNvPr id="2" name="矩形 1"/>
          <p:cNvSpPr/>
          <p:nvPr/>
        </p:nvSpPr>
        <p:spPr>
          <a:xfrm>
            <a:off x="6084168" y="764704"/>
            <a:ext cx="3404052"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srgbClr val="FFFFFF"/>
                </a:solidFill>
                <a:effectLst/>
                <a:uLnTx/>
                <a:uFillTx/>
                <a:latin typeface="Arial"/>
                <a:ea typeface="宋体"/>
                <a:cs typeface="+mn-cs"/>
              </a:rPr>
              <a:t>A</a:t>
            </a:r>
            <a:r>
              <a:rPr kumimoji="0" lang="en-US" altLang="zh-CN" sz="1600" b="0" i="0" u="none" strike="noStrike" kern="1200" cap="none" spc="0" normalizeH="0" baseline="0" noProof="0" dirty="0" smtClean="0">
                <a:ln>
                  <a:noFill/>
                </a:ln>
                <a:solidFill>
                  <a:srgbClr val="FFFFFF"/>
                </a:solidFill>
                <a:effectLst/>
                <a:uLnTx/>
                <a:uFillTx/>
                <a:latin typeface="Arial"/>
                <a:ea typeface="宋体"/>
                <a:cs typeface="+mn-cs"/>
              </a:rPr>
              <a:t>nti-parallel </a:t>
            </a:r>
            <a:r>
              <a:rPr kumimoji="0" lang="en-US" altLang="zh-CN" sz="1600" b="0" i="0" u="none" strike="noStrike" kern="1200" cap="none" spc="0" normalizeH="0" baseline="0" noProof="0" dirty="0">
                <a:ln>
                  <a:noFill/>
                </a:ln>
                <a:solidFill>
                  <a:srgbClr val="FFFFFF"/>
                </a:solidFill>
                <a:effectLst/>
                <a:uLnTx/>
                <a:uFillTx/>
                <a:latin typeface="Arial"/>
                <a:ea typeface="宋体"/>
                <a:cs typeface="+mn-cs"/>
              </a:rPr>
              <a:t>alignment of the magnetizations </a:t>
            </a:r>
            <a:r>
              <a:rPr kumimoji="0" lang="en-US" altLang="zh-CN" sz="1600" b="0" i="0" u="none" strike="noStrike" kern="1200" cap="none" spc="0" normalizeH="0" baseline="0" noProof="0" dirty="0" smtClean="0">
                <a:ln>
                  <a:noFill/>
                </a:ln>
                <a:solidFill>
                  <a:srgbClr val="FFFFFF"/>
                </a:solidFill>
                <a:effectLst/>
                <a:uLnTx/>
                <a:uFillTx/>
                <a:latin typeface="Arial"/>
                <a:ea typeface="宋体"/>
                <a:cs typeface="+mn-cs"/>
              </a:rPr>
              <a:t>of </a:t>
            </a:r>
            <a:r>
              <a:rPr kumimoji="0" lang="en-US" altLang="zh-CN" sz="1600" b="0" i="0" u="none" strike="noStrike" kern="1200" cap="none" spc="0" normalizeH="0" baseline="0" noProof="0" dirty="0">
                <a:ln>
                  <a:noFill/>
                </a:ln>
                <a:solidFill>
                  <a:srgbClr val="FFFFFF"/>
                </a:solidFill>
                <a:effectLst/>
                <a:uLnTx/>
                <a:uFillTx/>
                <a:latin typeface="Arial"/>
                <a:ea typeface="宋体"/>
                <a:cs typeface="+mn-cs"/>
              </a:rPr>
              <a:t>two surfaces</a:t>
            </a:r>
            <a:endParaRPr kumimoji="0" lang="zh-CN" altLang="en-US" sz="1600" b="0" i="0" u="none" strike="noStrike" kern="1200" cap="none" spc="0" normalizeH="0" baseline="0" noProof="0" dirty="0">
              <a:ln>
                <a:noFill/>
              </a:ln>
              <a:solidFill>
                <a:srgbClr val="FFFFFF"/>
              </a:solidFill>
              <a:effectLst/>
              <a:uLnTx/>
              <a:uFillTx/>
              <a:latin typeface="Arial"/>
              <a:ea typeface="宋体"/>
              <a:cs typeface="+mn-cs"/>
            </a:endParaRPr>
          </a:p>
        </p:txBody>
      </p:sp>
      <p:sp>
        <p:nvSpPr>
          <p:cNvPr id="14" name="矩形 13"/>
          <p:cNvSpPr/>
          <p:nvPr/>
        </p:nvSpPr>
        <p:spPr>
          <a:xfrm>
            <a:off x="2752124" y="792959"/>
            <a:ext cx="3139214"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srgbClr val="FFFFFF"/>
                </a:solidFill>
                <a:effectLst/>
                <a:uLnTx/>
                <a:uFillTx/>
                <a:latin typeface="Arial"/>
                <a:ea typeface="宋体"/>
                <a:cs typeface="+mn-cs"/>
              </a:rPr>
              <a:t>P</a:t>
            </a:r>
            <a:r>
              <a:rPr kumimoji="0" lang="en-US" altLang="zh-CN" sz="1600" b="0" i="0" u="none" strike="noStrike" kern="1200" cap="none" spc="0" normalizeH="0" baseline="0" noProof="0" dirty="0" smtClean="0">
                <a:ln>
                  <a:noFill/>
                </a:ln>
                <a:solidFill>
                  <a:srgbClr val="FFFFFF"/>
                </a:solidFill>
                <a:effectLst/>
                <a:uLnTx/>
                <a:uFillTx/>
                <a:latin typeface="Arial"/>
                <a:ea typeface="宋体"/>
                <a:cs typeface="+mn-cs"/>
              </a:rPr>
              <a:t>arallel </a:t>
            </a:r>
            <a:r>
              <a:rPr kumimoji="0" lang="en-US" altLang="zh-CN" sz="1600" b="0" i="0" u="none" strike="noStrike" kern="1200" cap="none" spc="0" normalizeH="0" baseline="0" noProof="0" dirty="0">
                <a:ln>
                  <a:noFill/>
                </a:ln>
                <a:solidFill>
                  <a:srgbClr val="FFFFFF"/>
                </a:solidFill>
                <a:effectLst/>
                <a:uLnTx/>
                <a:uFillTx/>
                <a:latin typeface="Arial"/>
                <a:ea typeface="宋体"/>
                <a:cs typeface="+mn-cs"/>
              </a:rPr>
              <a:t>alignment of the magnetizations </a:t>
            </a:r>
            <a:r>
              <a:rPr kumimoji="0" lang="en-US" altLang="zh-CN" sz="1600" b="0" i="0" u="none" strike="noStrike" kern="1200" cap="none" spc="0" normalizeH="0" baseline="0" noProof="0" dirty="0" smtClean="0">
                <a:ln>
                  <a:noFill/>
                </a:ln>
                <a:solidFill>
                  <a:srgbClr val="FFFFFF"/>
                </a:solidFill>
                <a:effectLst/>
                <a:uLnTx/>
                <a:uFillTx/>
                <a:latin typeface="Arial"/>
                <a:ea typeface="宋体"/>
                <a:cs typeface="+mn-cs"/>
              </a:rPr>
              <a:t>of </a:t>
            </a:r>
            <a:r>
              <a:rPr kumimoji="0" lang="en-US" altLang="zh-CN" sz="1600" b="0" i="0" u="none" strike="noStrike" kern="1200" cap="none" spc="0" normalizeH="0" baseline="0" noProof="0" dirty="0">
                <a:ln>
                  <a:noFill/>
                </a:ln>
                <a:solidFill>
                  <a:srgbClr val="FFFFFF"/>
                </a:solidFill>
                <a:effectLst/>
                <a:uLnTx/>
                <a:uFillTx/>
                <a:latin typeface="Arial"/>
                <a:ea typeface="宋体"/>
                <a:cs typeface="+mn-cs"/>
              </a:rPr>
              <a:t>two surfaces</a:t>
            </a:r>
            <a:endParaRPr kumimoji="0" lang="zh-CN" altLang="en-US" sz="1600" b="0" i="0" u="none" strike="noStrike" kern="1200" cap="none" spc="0" normalizeH="0" baseline="0" noProof="0" dirty="0">
              <a:ln>
                <a:noFill/>
              </a:ln>
              <a:solidFill>
                <a:srgbClr val="FFFFFF"/>
              </a:solidFill>
              <a:effectLst/>
              <a:uLnTx/>
              <a:uFillTx/>
              <a:latin typeface="Arial"/>
              <a:ea typeface="宋体"/>
              <a:cs typeface="+mn-cs"/>
            </a:endParaRPr>
          </a:p>
        </p:txBody>
      </p:sp>
      <p:sp>
        <p:nvSpPr>
          <p:cNvPr id="3" name="矩形 2"/>
          <p:cNvSpPr/>
          <p:nvPr/>
        </p:nvSpPr>
        <p:spPr>
          <a:xfrm>
            <a:off x="3685287" y="3608222"/>
            <a:ext cx="1176925" cy="2616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100" b="1" i="0" u="none" strike="noStrike" kern="1200" cap="none" spc="0" normalizeH="0" baseline="0" noProof="0" dirty="0">
                <a:ln>
                  <a:noFill/>
                </a:ln>
                <a:solidFill>
                  <a:srgbClr val="000000"/>
                </a:solidFill>
                <a:effectLst/>
                <a:uLnTx/>
                <a:uFillTx/>
                <a:latin typeface="Arial"/>
                <a:ea typeface="宋体"/>
                <a:cs typeface="+mn-cs"/>
              </a:rPr>
              <a:t>0.5 </a:t>
            </a:r>
            <a:r>
              <a:rPr kumimoji="0" lang="en-US" altLang="zh-CN" sz="1100" b="1" i="0" u="none" strike="noStrike" kern="1200" cap="none" spc="0" normalizeH="0" baseline="0" noProof="0" dirty="0" smtClean="0">
                <a:ln>
                  <a:noFill/>
                </a:ln>
                <a:solidFill>
                  <a:srgbClr val="000000"/>
                </a:solidFill>
                <a:effectLst/>
                <a:uLnTx/>
                <a:uFillTx/>
                <a:latin typeface="Arial"/>
                <a:ea typeface="宋体"/>
                <a:cs typeface="+mn-cs"/>
              </a:rPr>
              <a:t>Mega Ohm</a:t>
            </a:r>
            <a:endParaRPr kumimoji="0" lang="zh-CN" altLang="en-US" sz="1100" b="1" i="0" u="none" strike="noStrike" kern="1200" cap="none" spc="0" normalizeH="0" baseline="0" noProof="0" dirty="0">
              <a:ln>
                <a:noFill/>
              </a:ln>
              <a:solidFill>
                <a:srgbClr val="000000"/>
              </a:solidFill>
              <a:effectLst/>
              <a:uLnTx/>
              <a:uFillTx/>
              <a:latin typeface="Arial"/>
              <a:ea typeface="宋体"/>
              <a:cs typeface="+mn-cs"/>
            </a:endParaRPr>
          </a:p>
        </p:txBody>
      </p:sp>
      <p:sp>
        <p:nvSpPr>
          <p:cNvPr id="4" name="文本框 3"/>
          <p:cNvSpPr txBox="1"/>
          <p:nvPr/>
        </p:nvSpPr>
        <p:spPr>
          <a:xfrm>
            <a:off x="2752124" y="5549318"/>
            <a:ext cx="64765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smtClean="0">
                <a:ln>
                  <a:noFill/>
                </a:ln>
                <a:solidFill>
                  <a:srgbClr val="FF0000"/>
                </a:solidFill>
                <a:effectLst/>
                <a:uLnTx/>
                <a:uFillTx/>
                <a:latin typeface="Arial"/>
                <a:ea typeface="宋体"/>
                <a:cs typeface="+mn-cs"/>
              </a:rPr>
              <a:t>Off state</a:t>
            </a:r>
            <a:endParaRPr kumimoji="0" lang="zh-CN" altLang="en-US" sz="1400" b="1" i="0" u="none" strike="noStrike" kern="1200" cap="none" spc="0" normalizeH="0" baseline="0" noProof="0" dirty="0">
              <a:ln>
                <a:noFill/>
              </a:ln>
              <a:solidFill>
                <a:srgbClr val="FF0000"/>
              </a:solidFill>
              <a:effectLst/>
              <a:uLnTx/>
              <a:uFillTx/>
              <a:latin typeface="Arial"/>
              <a:ea typeface="宋体"/>
              <a:cs typeface="+mn-cs"/>
            </a:endParaRPr>
          </a:p>
        </p:txBody>
      </p:sp>
      <p:sp>
        <p:nvSpPr>
          <p:cNvPr id="17" name="文本框 16"/>
          <p:cNvSpPr txBox="1"/>
          <p:nvPr/>
        </p:nvSpPr>
        <p:spPr>
          <a:xfrm>
            <a:off x="6372200" y="5579542"/>
            <a:ext cx="64765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smtClean="0">
                <a:ln>
                  <a:noFill/>
                </a:ln>
                <a:solidFill>
                  <a:srgbClr val="FF0000"/>
                </a:solidFill>
                <a:effectLst/>
                <a:uLnTx/>
                <a:uFillTx/>
                <a:latin typeface="Arial"/>
                <a:ea typeface="宋体"/>
                <a:cs typeface="+mn-cs"/>
              </a:rPr>
              <a:t>On state</a:t>
            </a:r>
            <a:endParaRPr kumimoji="0" lang="zh-CN" altLang="en-US" sz="1400" b="1" i="0" u="none" strike="noStrike" kern="1200" cap="none" spc="0" normalizeH="0" baseline="0" noProof="0" dirty="0">
              <a:ln>
                <a:noFill/>
              </a:ln>
              <a:solidFill>
                <a:srgbClr val="FF0000"/>
              </a:solidFill>
              <a:effectLst/>
              <a:uLnTx/>
              <a:uFillTx/>
              <a:latin typeface="Arial"/>
              <a:ea typeface="宋体"/>
              <a:cs typeface="+mn-cs"/>
            </a:endParaRPr>
          </a:p>
        </p:txBody>
      </p:sp>
      <p:sp>
        <p:nvSpPr>
          <p:cNvPr id="18" name="文本框 2"/>
          <p:cNvSpPr txBox="1">
            <a:spLocks noChangeArrowheads="1"/>
          </p:cNvSpPr>
          <p:nvPr/>
        </p:nvSpPr>
        <p:spPr bwMode="auto">
          <a:xfrm>
            <a:off x="137634" y="6278940"/>
            <a:ext cx="57537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en-US" altLang="zh-CN" sz="1800" b="0" i="0" u="none" strike="noStrike" kern="1200" cap="none" spc="0" normalizeH="0" baseline="0" noProof="0" dirty="0" smtClean="0">
                <a:ln>
                  <a:noFill/>
                </a:ln>
                <a:solidFill>
                  <a:srgbClr val="FFFFFF"/>
                </a:solidFill>
                <a:effectLst/>
                <a:uLnTx/>
                <a:uFillTx/>
                <a:latin typeface="Calibri" panose="020F0502020204030204" pitchFamily="34" charset="0"/>
                <a:ea typeface="宋体" panose="02010600030101010101" pitchFamily="2" charset="-122"/>
                <a:cs typeface="Calibri" panose="020F0502020204030204" pitchFamily="34" charset="0"/>
              </a:rPr>
              <a:t>See also:</a:t>
            </a:r>
            <a:r>
              <a:rPr kumimoji="0" lang="en-US" altLang="zh-CN" sz="1800" b="0" i="0" u="none" strike="noStrike" kern="1200" cap="none" spc="0" normalizeH="0" noProof="0" dirty="0" smtClean="0">
                <a:ln>
                  <a:noFill/>
                </a:ln>
                <a:solidFill>
                  <a:srgbClr val="FFFFFF"/>
                </a:solidFill>
                <a:effectLst/>
                <a:uLnTx/>
                <a:uFillTx/>
                <a:latin typeface="Calibri" panose="020F0502020204030204" pitchFamily="34" charset="0"/>
                <a:ea typeface="宋体" panose="02010600030101010101" pitchFamily="2" charset="-122"/>
                <a:cs typeface="Calibri" panose="020F0502020204030204" pitchFamily="34" charset="0"/>
              </a:rPr>
              <a:t> </a:t>
            </a:r>
            <a:r>
              <a:rPr kumimoji="0" lang="en-US" altLang="zh-CN" sz="1800" b="0" i="0" u="none" strike="noStrike" kern="1200" cap="none" spc="0" normalizeH="0" baseline="0" noProof="0" dirty="0" smtClean="0">
                <a:ln>
                  <a:noFill/>
                </a:ln>
                <a:solidFill>
                  <a:srgbClr val="FFFFFF"/>
                </a:solidFill>
                <a:effectLst/>
                <a:uLnTx/>
                <a:uFillTx/>
                <a:latin typeface="Calibri" panose="020F0502020204030204" pitchFamily="34" charset="0"/>
                <a:ea typeface="宋体" panose="02010600030101010101" pitchFamily="2" charset="-122"/>
                <a:cs typeface="Calibri" panose="020F0502020204030204" pitchFamily="34" charset="0"/>
              </a:rPr>
              <a:t>Mogi et al., Nat. Mater. 16, 516 (2017)</a:t>
            </a:r>
            <a:endParaRPr kumimoji="0" lang="zh-CN" altLang="en-US" sz="1800" b="0" i="0" u="none" strike="noStrike" kern="1200" cap="none" spc="0" normalizeH="0" baseline="0" noProof="0" dirty="0" smtClean="0">
              <a:ln>
                <a:noFill/>
              </a:ln>
              <a:solidFill>
                <a:srgbClr val="FFFFFF"/>
              </a:solidFill>
              <a:effectLst/>
              <a:uLnTx/>
              <a:uFillTx/>
              <a:latin typeface="Calibri" panose="020F0502020204030204" pitchFamily="34" charset="0"/>
              <a:ea typeface="宋体" panose="02010600030101010101" pitchFamily="2" charset="-122"/>
              <a:cs typeface="Calibri" panose="020F0502020204030204" pitchFamily="34" charset="0"/>
            </a:endParaRPr>
          </a:p>
        </p:txBody>
      </p:sp>
    </p:spTree>
    <p:extLst>
      <p:ext uri="{BB962C8B-B14F-4D97-AF65-F5344CB8AC3E}">
        <p14:creationId xmlns:p14="http://schemas.microsoft.com/office/powerpoint/2010/main" val="376818618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02" name="TextBox 1"/>
          <p:cNvSpPr txBox="1">
            <a:spLocks noChangeArrowheads="1"/>
          </p:cNvSpPr>
          <p:nvPr/>
        </p:nvSpPr>
        <p:spPr bwMode="auto">
          <a:xfrm>
            <a:off x="1187624" y="692696"/>
            <a:ext cx="60483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a:defRPr sz="2000">
                <a:solidFill>
                  <a:schemeClr val="tx1"/>
                </a:solidFill>
                <a:latin typeface="Arial" pitchFamily="34" charset="0"/>
                <a:ea typeface="宋体" pitchFamily="2" charset="-122"/>
              </a:defRPr>
            </a:lvl6pPr>
            <a:lvl7pPr>
              <a:defRPr sz="2000">
                <a:solidFill>
                  <a:schemeClr val="tx1"/>
                </a:solidFill>
                <a:latin typeface="Arial" pitchFamily="34" charset="0"/>
                <a:ea typeface="宋体" pitchFamily="2" charset="-122"/>
              </a:defRPr>
            </a:lvl7pPr>
            <a:lvl8pPr>
              <a:defRPr sz="2000">
                <a:solidFill>
                  <a:schemeClr val="tx1"/>
                </a:solidFill>
                <a:latin typeface="Arial" pitchFamily="34" charset="0"/>
                <a:ea typeface="宋体" pitchFamily="2" charset="-122"/>
              </a:defRPr>
            </a:lvl8pPr>
            <a:lvl9pPr>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smtClean="0">
                <a:ln>
                  <a:noFill/>
                </a:ln>
                <a:solidFill>
                  <a:srgbClr val="FFFFFF"/>
                </a:solidFill>
                <a:effectLst/>
                <a:uLnTx/>
                <a:uFillTx/>
                <a:latin typeface="Calibri" pitchFamily="34" charset="0"/>
                <a:ea typeface="宋体" pitchFamily="2" charset="-122"/>
                <a:cs typeface="+mn-cs"/>
              </a:rPr>
              <a:t>Summary</a:t>
            </a:r>
            <a:endParaRPr kumimoji="0" lang="zh-CN" altLang="en-US" sz="3600" b="1" i="0" u="none" strike="noStrike" kern="1200" cap="none" spc="0" normalizeH="0" baseline="0" noProof="0" dirty="0">
              <a:ln>
                <a:noFill/>
              </a:ln>
              <a:solidFill>
                <a:srgbClr val="FFFFFF"/>
              </a:solidFill>
              <a:effectLst/>
              <a:uLnTx/>
              <a:uFillTx/>
              <a:latin typeface="Calibri" pitchFamily="34" charset="0"/>
              <a:ea typeface="宋体" pitchFamily="2" charset="-122"/>
              <a:cs typeface="+mn-cs"/>
            </a:endParaRPr>
          </a:p>
        </p:txBody>
      </p:sp>
      <p:sp>
        <p:nvSpPr>
          <p:cNvPr id="2" name="文本框 1"/>
          <p:cNvSpPr txBox="1"/>
          <p:nvPr/>
        </p:nvSpPr>
        <p:spPr>
          <a:xfrm>
            <a:off x="899592" y="2060848"/>
            <a:ext cx="7776864" cy="1692771"/>
          </a:xfrm>
          <a:prstGeom prst="rect">
            <a:avLst/>
          </a:prstGeom>
          <a:noFill/>
        </p:spPr>
        <p:txBody>
          <a:bodyPr wrap="square" rtlCol="0">
            <a:spAutoFit/>
          </a:bodyPr>
          <a:lstStyle/>
          <a:p>
            <a:pPr marL="285750" marR="0" lvl="0" indent="-28575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US" altLang="zh-CN" sz="2600" b="0" i="0" u="none" strike="noStrike" kern="1200" cap="none" spc="0" normalizeH="0" baseline="0" noProof="0" dirty="0" smtClean="0">
                <a:ln>
                  <a:noFill/>
                </a:ln>
                <a:solidFill>
                  <a:srgbClr val="FFFFFF"/>
                </a:solidFill>
                <a:effectLst/>
                <a:uLnTx/>
                <a:uFillTx/>
                <a:latin typeface="Calibri" pitchFamily="34" charset="0"/>
                <a:ea typeface="宋体"/>
                <a:cs typeface="+mn-cs"/>
              </a:rPr>
              <a:t>QAHE has been confirmed</a:t>
            </a:r>
          </a:p>
          <a:p>
            <a:pPr marL="285750" marR="0" lvl="0" indent="-28575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US" altLang="zh-CN" sz="2600" b="0" i="0" u="none" strike="noStrike" kern="1200" cap="none" spc="0" normalizeH="0" baseline="0" noProof="0" dirty="0" smtClean="0">
                <a:ln>
                  <a:noFill/>
                </a:ln>
                <a:solidFill>
                  <a:srgbClr val="FFFFFF"/>
                </a:solidFill>
                <a:effectLst/>
                <a:uLnTx/>
                <a:uFillTx/>
                <a:latin typeface="Calibri" pitchFamily="34" charset="0"/>
                <a:ea typeface="宋体"/>
                <a:cs typeface="+mn-cs"/>
              </a:rPr>
              <a:t>QAHI exhibits many</a:t>
            </a:r>
            <a:r>
              <a:rPr kumimoji="0" lang="en-US" altLang="zh-CN" sz="2600" b="0" i="0" u="none" strike="noStrike" kern="1200" cap="none" spc="0" normalizeH="0" noProof="0" dirty="0" smtClean="0">
                <a:ln>
                  <a:noFill/>
                </a:ln>
                <a:solidFill>
                  <a:srgbClr val="FFFFFF"/>
                </a:solidFill>
                <a:effectLst/>
                <a:uLnTx/>
                <a:uFillTx/>
                <a:latin typeface="Calibri" pitchFamily="34" charset="0"/>
                <a:ea typeface="宋体"/>
                <a:cs typeface="+mn-cs"/>
              </a:rPr>
              <a:t> novel</a:t>
            </a:r>
            <a:r>
              <a:rPr kumimoji="0" lang="en-US" altLang="zh-CN" sz="2600" b="0" i="0" u="none" strike="noStrike" kern="1200" cap="none" spc="0" normalizeH="0" baseline="0" noProof="0" dirty="0" smtClean="0">
                <a:ln>
                  <a:noFill/>
                </a:ln>
                <a:solidFill>
                  <a:srgbClr val="FFFFFF"/>
                </a:solidFill>
                <a:effectLst/>
                <a:uLnTx/>
                <a:uFillTx/>
                <a:latin typeface="Calibri" pitchFamily="34" charset="0"/>
                <a:ea typeface="宋体"/>
                <a:cs typeface="+mn-cs"/>
              </a:rPr>
              <a:t> properties to be explored</a:t>
            </a:r>
            <a:endParaRPr kumimoji="0" lang="zh-CN" altLang="en-US" sz="2600" b="0" i="0" u="none" strike="noStrike" kern="1200" cap="none" spc="0" normalizeH="0" baseline="0" noProof="0" dirty="0">
              <a:ln>
                <a:noFill/>
              </a:ln>
              <a:solidFill>
                <a:srgbClr val="FFFFFF"/>
              </a:solidFill>
              <a:effectLst/>
              <a:uLnTx/>
              <a:uFillTx/>
              <a:latin typeface="Calibri" pitchFamily="34" charset="0"/>
              <a:ea typeface="宋体"/>
              <a:cs typeface="+mn-cs"/>
            </a:endParaRPr>
          </a:p>
        </p:txBody>
      </p:sp>
    </p:spTree>
    <p:extLst>
      <p:ext uri="{BB962C8B-B14F-4D97-AF65-F5344CB8AC3E}">
        <p14:creationId xmlns:p14="http://schemas.microsoft.com/office/powerpoint/2010/main" val="6522233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Text Box 2"/>
          <p:cNvSpPr txBox="1">
            <a:spLocks noChangeArrowheads="1"/>
          </p:cNvSpPr>
          <p:nvPr/>
        </p:nvSpPr>
        <p:spPr bwMode="auto">
          <a:xfrm>
            <a:off x="539750" y="765175"/>
            <a:ext cx="38893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zh-CN" altLang="zh-CN" sz="1800" b="0" i="0" u="none" strike="noStrike" kern="1200" cap="none" spc="0" normalizeH="0" baseline="0" noProof="0" smtClean="0">
              <a:ln>
                <a:noFill/>
              </a:ln>
              <a:solidFill>
                <a:srgbClr val="000000"/>
              </a:solidFill>
              <a:effectLst/>
              <a:uLnTx/>
              <a:uFillTx/>
              <a:latin typeface="Arial" pitchFamily="34" charset="0"/>
              <a:ea typeface="宋体" pitchFamily="2" charset="-122"/>
              <a:cs typeface="+mn-cs"/>
            </a:endParaRPr>
          </a:p>
        </p:txBody>
      </p:sp>
      <p:sp>
        <p:nvSpPr>
          <p:cNvPr id="270339" name="Text Box 3"/>
          <p:cNvSpPr txBox="1">
            <a:spLocks noChangeArrowheads="1"/>
          </p:cNvSpPr>
          <p:nvPr/>
        </p:nvSpPr>
        <p:spPr bwMode="auto">
          <a:xfrm>
            <a:off x="323850" y="1490663"/>
            <a:ext cx="35274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zh-CN" sz="3600" b="1" i="0" u="none" strike="noStrike" kern="1200" cap="none" spc="0" normalizeH="0" baseline="0" noProof="0" smtClean="0">
                <a:ln>
                  <a:noFill/>
                </a:ln>
                <a:solidFill>
                  <a:srgbClr val="FF0000"/>
                </a:solidFill>
                <a:effectLst/>
                <a:uLnTx/>
                <a:uFillTx/>
                <a:latin typeface="Calibri" pitchFamily="34" charset="0"/>
                <a:ea typeface="宋体" pitchFamily="2" charset="-122"/>
                <a:cs typeface="+mn-cs"/>
              </a:rPr>
              <a:t>Conductor</a:t>
            </a:r>
          </a:p>
        </p:txBody>
      </p:sp>
      <p:sp>
        <p:nvSpPr>
          <p:cNvPr id="270340" name="Text Box 4"/>
          <p:cNvSpPr txBox="1">
            <a:spLocks noChangeArrowheads="1"/>
          </p:cNvSpPr>
          <p:nvPr/>
        </p:nvSpPr>
        <p:spPr bwMode="auto">
          <a:xfrm>
            <a:off x="6516688" y="1436688"/>
            <a:ext cx="2303462"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n-US" altLang="zh-CN" sz="3600" b="1" i="0" u="none" strike="noStrike" kern="1200" cap="none" spc="0" normalizeH="0" baseline="0" noProof="0" smtClean="0">
                <a:ln>
                  <a:noFill/>
                </a:ln>
                <a:solidFill>
                  <a:srgbClr val="6600FF"/>
                </a:solidFill>
                <a:effectLst/>
                <a:uLnTx/>
                <a:uFillTx/>
                <a:latin typeface="Calibri" pitchFamily="34" charset="0"/>
                <a:ea typeface="宋体" pitchFamily="2" charset="-122"/>
                <a:cs typeface="+mn-cs"/>
              </a:rPr>
              <a:t>Insulator</a:t>
            </a:r>
          </a:p>
        </p:txBody>
      </p:sp>
      <p:sp>
        <p:nvSpPr>
          <p:cNvPr id="270341" name="Text Box 5"/>
          <p:cNvSpPr txBox="1">
            <a:spLocks noChangeArrowheads="1"/>
          </p:cNvSpPr>
          <p:nvPr/>
        </p:nvSpPr>
        <p:spPr bwMode="auto">
          <a:xfrm>
            <a:off x="323850" y="260350"/>
            <a:ext cx="777716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zh-CN" sz="3600" b="1" i="0" u="none" strike="noStrike" kern="1200" cap="none" spc="0" normalizeH="0" baseline="0" noProof="0" smtClean="0">
                <a:ln>
                  <a:noFill/>
                </a:ln>
                <a:solidFill>
                  <a:srgbClr val="FF0000"/>
                </a:solidFill>
                <a:effectLst/>
                <a:uLnTx/>
                <a:uFillTx/>
                <a:latin typeface="Arial" pitchFamily="34" charset="0"/>
                <a:ea typeface="宋体" pitchFamily="2" charset="-122"/>
                <a:cs typeface="+mn-cs"/>
              </a:rPr>
              <a:t>Classification of a Material (new)</a:t>
            </a:r>
          </a:p>
        </p:txBody>
      </p:sp>
      <p:pic>
        <p:nvPicPr>
          <p:cNvPr id="270342" name="Picture 6"/>
          <p:cNvPicPr>
            <a:picLocks noChangeAspect="1" noChangeArrowheads="1"/>
          </p:cNvPicPr>
          <p:nvPr/>
        </p:nvPicPr>
        <p:blipFill>
          <a:blip r:embed="rId3">
            <a:extLst>
              <a:ext uri="{28A0092B-C50C-407E-A947-70E740481C1C}">
                <a14:useLocalDpi xmlns:a14="http://schemas.microsoft.com/office/drawing/2010/main" val="0"/>
              </a:ext>
            </a:extLst>
          </a:blip>
          <a:srcRect b="14870"/>
          <a:stretch>
            <a:fillRect/>
          </a:stretch>
        </p:blipFill>
        <p:spPr bwMode="auto">
          <a:xfrm>
            <a:off x="6264275" y="2276475"/>
            <a:ext cx="2879725" cy="219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0343" name="Picture 7" descr="050A24210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492375"/>
            <a:ext cx="2843213"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70344" name="Group 8"/>
          <p:cNvGrpSpPr>
            <a:grpSpLocks/>
          </p:cNvGrpSpPr>
          <p:nvPr/>
        </p:nvGrpSpPr>
        <p:grpSpPr bwMode="auto">
          <a:xfrm>
            <a:off x="3059113" y="2278063"/>
            <a:ext cx="2881312" cy="2303462"/>
            <a:chOff x="839" y="618"/>
            <a:chExt cx="4763" cy="3630"/>
          </a:xfrm>
        </p:grpSpPr>
        <p:pic>
          <p:nvPicPr>
            <p:cNvPr id="270355" name="Picture 9"/>
            <p:cNvPicPr>
              <a:picLocks noChangeAspect="1" noChangeArrowheads="1"/>
            </p:cNvPicPr>
            <p:nvPr/>
          </p:nvPicPr>
          <p:blipFill>
            <a:blip r:embed="rId3">
              <a:extLst>
                <a:ext uri="{28A0092B-C50C-407E-A947-70E740481C1C}">
                  <a14:useLocalDpi xmlns:a14="http://schemas.microsoft.com/office/drawing/2010/main" val="0"/>
                </a:ext>
              </a:extLst>
            </a:blip>
            <a:srcRect b="14870"/>
            <a:stretch>
              <a:fillRect/>
            </a:stretch>
          </p:blipFill>
          <p:spPr bwMode="auto">
            <a:xfrm>
              <a:off x="839" y="618"/>
              <a:ext cx="4763" cy="3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0356" name="Freeform 10"/>
            <p:cNvSpPr>
              <a:spLocks/>
            </p:cNvSpPr>
            <p:nvPr/>
          </p:nvSpPr>
          <p:spPr bwMode="auto">
            <a:xfrm>
              <a:off x="1292" y="2341"/>
              <a:ext cx="3522" cy="529"/>
            </a:xfrm>
            <a:custGeom>
              <a:avLst/>
              <a:gdLst>
                <a:gd name="T0" fmla="*/ 0 w 3522"/>
                <a:gd name="T1" fmla="*/ 0 h 529"/>
                <a:gd name="T2" fmla="*/ 91 w 3522"/>
                <a:gd name="T3" fmla="*/ 91 h 529"/>
                <a:gd name="T4" fmla="*/ 227 w 3522"/>
                <a:gd name="T5" fmla="*/ 182 h 529"/>
                <a:gd name="T6" fmla="*/ 318 w 3522"/>
                <a:gd name="T7" fmla="*/ 227 h 529"/>
                <a:gd name="T8" fmla="*/ 590 w 3522"/>
                <a:gd name="T9" fmla="*/ 318 h 529"/>
                <a:gd name="T10" fmla="*/ 953 w 3522"/>
                <a:gd name="T11" fmla="*/ 409 h 529"/>
                <a:gd name="T12" fmla="*/ 1375 w 3522"/>
                <a:gd name="T13" fmla="*/ 485 h 529"/>
                <a:gd name="T14" fmla="*/ 1702 w 3522"/>
                <a:gd name="T15" fmla="*/ 518 h 529"/>
                <a:gd name="T16" fmla="*/ 2416 w 3522"/>
                <a:gd name="T17" fmla="*/ 524 h 529"/>
                <a:gd name="T18" fmla="*/ 2767 w 3522"/>
                <a:gd name="T19" fmla="*/ 488 h 529"/>
                <a:gd name="T20" fmla="*/ 3220 w 3522"/>
                <a:gd name="T21" fmla="*/ 395 h 529"/>
                <a:gd name="T22" fmla="*/ 3475 w 3522"/>
                <a:gd name="T23" fmla="*/ 320 h 529"/>
                <a:gd name="T24" fmla="*/ 3505 w 3522"/>
                <a:gd name="T25" fmla="*/ 302 h 52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22"/>
                <a:gd name="T40" fmla="*/ 0 h 529"/>
                <a:gd name="T41" fmla="*/ 3522 w 3522"/>
                <a:gd name="T42" fmla="*/ 529 h 52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22" h="529">
                  <a:moveTo>
                    <a:pt x="0" y="0"/>
                  </a:moveTo>
                  <a:cubicBezTo>
                    <a:pt x="26" y="30"/>
                    <a:pt x="53" y="61"/>
                    <a:pt x="91" y="91"/>
                  </a:cubicBezTo>
                  <a:cubicBezTo>
                    <a:pt x="129" y="121"/>
                    <a:pt x="189" y="159"/>
                    <a:pt x="227" y="182"/>
                  </a:cubicBezTo>
                  <a:cubicBezTo>
                    <a:pt x="265" y="205"/>
                    <a:pt x="258" y="204"/>
                    <a:pt x="318" y="227"/>
                  </a:cubicBezTo>
                  <a:cubicBezTo>
                    <a:pt x="378" y="250"/>
                    <a:pt x="484" y="288"/>
                    <a:pt x="590" y="318"/>
                  </a:cubicBezTo>
                  <a:cubicBezTo>
                    <a:pt x="696" y="348"/>
                    <a:pt x="822" y="381"/>
                    <a:pt x="953" y="409"/>
                  </a:cubicBezTo>
                  <a:cubicBezTo>
                    <a:pt x="1084" y="437"/>
                    <a:pt x="1250" y="467"/>
                    <a:pt x="1375" y="485"/>
                  </a:cubicBezTo>
                  <a:cubicBezTo>
                    <a:pt x="1500" y="503"/>
                    <a:pt x="1529" y="512"/>
                    <a:pt x="1702" y="518"/>
                  </a:cubicBezTo>
                  <a:cubicBezTo>
                    <a:pt x="1875" y="524"/>
                    <a:pt x="2239" y="529"/>
                    <a:pt x="2416" y="524"/>
                  </a:cubicBezTo>
                  <a:cubicBezTo>
                    <a:pt x="2593" y="519"/>
                    <a:pt x="2633" y="509"/>
                    <a:pt x="2767" y="488"/>
                  </a:cubicBezTo>
                  <a:cubicBezTo>
                    <a:pt x="2901" y="467"/>
                    <a:pt x="3102" y="423"/>
                    <a:pt x="3220" y="395"/>
                  </a:cubicBezTo>
                  <a:cubicBezTo>
                    <a:pt x="3338" y="367"/>
                    <a:pt x="3428" y="335"/>
                    <a:pt x="3475" y="320"/>
                  </a:cubicBezTo>
                  <a:cubicBezTo>
                    <a:pt x="3522" y="305"/>
                    <a:pt x="3500" y="304"/>
                    <a:pt x="3505" y="302"/>
                  </a:cubicBezTo>
                </a:path>
              </a:pathLst>
            </a:custGeom>
            <a:noFill/>
            <a:ln w="38100">
              <a:solidFill>
                <a:srgbClr val="D19D09"/>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smtClean="0">
                <a:ln>
                  <a:noFill/>
                </a:ln>
                <a:solidFill>
                  <a:srgbClr val="000000"/>
                </a:solidFill>
                <a:effectLst/>
                <a:uLnTx/>
                <a:uFillTx/>
                <a:latin typeface="Arial"/>
                <a:ea typeface="宋体"/>
                <a:cs typeface="+mn-cs"/>
              </a:endParaRPr>
            </a:p>
          </p:txBody>
        </p:sp>
        <p:sp>
          <p:nvSpPr>
            <p:cNvPr id="270357" name="Freeform 11"/>
            <p:cNvSpPr>
              <a:spLocks/>
            </p:cNvSpPr>
            <p:nvPr/>
          </p:nvSpPr>
          <p:spPr bwMode="auto">
            <a:xfrm>
              <a:off x="1072" y="1245"/>
              <a:ext cx="3698" cy="1142"/>
            </a:xfrm>
            <a:custGeom>
              <a:avLst/>
              <a:gdLst>
                <a:gd name="T0" fmla="*/ 266 w 3698"/>
                <a:gd name="T1" fmla="*/ 1142 h 1142"/>
                <a:gd name="T2" fmla="*/ 220 w 3698"/>
                <a:gd name="T3" fmla="*/ 1096 h 1142"/>
                <a:gd name="T4" fmla="*/ 175 w 3698"/>
                <a:gd name="T5" fmla="*/ 1096 h 1142"/>
                <a:gd name="T6" fmla="*/ 74 w 3698"/>
                <a:gd name="T7" fmla="*/ 975 h 1142"/>
                <a:gd name="T8" fmla="*/ 38 w 3698"/>
                <a:gd name="T9" fmla="*/ 888 h 1142"/>
                <a:gd name="T10" fmla="*/ 20 w 3698"/>
                <a:gd name="T11" fmla="*/ 861 h 1142"/>
                <a:gd name="T12" fmla="*/ 5 w 3698"/>
                <a:gd name="T13" fmla="*/ 747 h 1142"/>
                <a:gd name="T14" fmla="*/ 53 w 3698"/>
                <a:gd name="T15" fmla="*/ 627 h 1142"/>
                <a:gd name="T16" fmla="*/ 158 w 3698"/>
                <a:gd name="T17" fmla="*/ 507 h 1142"/>
                <a:gd name="T18" fmla="*/ 260 w 3698"/>
                <a:gd name="T19" fmla="*/ 423 h 1142"/>
                <a:gd name="T20" fmla="*/ 413 w 3698"/>
                <a:gd name="T21" fmla="*/ 327 h 1142"/>
                <a:gd name="T22" fmla="*/ 746 w 3698"/>
                <a:gd name="T23" fmla="*/ 189 h 1142"/>
                <a:gd name="T24" fmla="*/ 875 w 3698"/>
                <a:gd name="T25" fmla="*/ 156 h 1142"/>
                <a:gd name="T26" fmla="*/ 1100 w 3698"/>
                <a:gd name="T27" fmla="*/ 99 h 1142"/>
                <a:gd name="T28" fmla="*/ 1316 w 3698"/>
                <a:gd name="T29" fmla="*/ 57 h 1142"/>
                <a:gd name="T30" fmla="*/ 1604 w 3698"/>
                <a:gd name="T31" fmla="*/ 21 h 1142"/>
                <a:gd name="T32" fmla="*/ 1904 w 3698"/>
                <a:gd name="T33" fmla="*/ 3 h 1142"/>
                <a:gd name="T34" fmla="*/ 2264 w 3698"/>
                <a:gd name="T35" fmla="*/ 3 h 1142"/>
                <a:gd name="T36" fmla="*/ 2540 w 3698"/>
                <a:gd name="T37" fmla="*/ 12 h 1142"/>
                <a:gd name="T38" fmla="*/ 2774 w 3698"/>
                <a:gd name="T39" fmla="*/ 33 h 1142"/>
                <a:gd name="T40" fmla="*/ 3077 w 3698"/>
                <a:gd name="T41" fmla="*/ 81 h 1142"/>
                <a:gd name="T42" fmla="*/ 3599 w 3698"/>
                <a:gd name="T43" fmla="*/ 222 h 1142"/>
                <a:gd name="T44" fmla="*/ 3671 w 3698"/>
                <a:gd name="T45" fmla="*/ 243 h 1142"/>
                <a:gd name="T46" fmla="*/ 3647 w 3698"/>
                <a:gd name="T47" fmla="*/ 477 h 1142"/>
                <a:gd name="T48" fmla="*/ 3629 w 3698"/>
                <a:gd name="T49" fmla="*/ 468 h 1142"/>
                <a:gd name="T50" fmla="*/ 3497 w 3698"/>
                <a:gd name="T51" fmla="*/ 417 h 1142"/>
                <a:gd name="T52" fmla="*/ 3257 w 3698"/>
                <a:gd name="T53" fmla="*/ 339 h 1142"/>
                <a:gd name="T54" fmla="*/ 2876 w 3698"/>
                <a:gd name="T55" fmla="*/ 243 h 1142"/>
                <a:gd name="T56" fmla="*/ 2468 w 3698"/>
                <a:gd name="T57" fmla="*/ 189 h 1142"/>
                <a:gd name="T58" fmla="*/ 1967 w 3698"/>
                <a:gd name="T59" fmla="*/ 183 h 1142"/>
                <a:gd name="T60" fmla="*/ 1589 w 3698"/>
                <a:gd name="T61" fmla="*/ 204 h 1142"/>
                <a:gd name="T62" fmla="*/ 1292 w 3698"/>
                <a:gd name="T63" fmla="*/ 246 h 1142"/>
                <a:gd name="T64" fmla="*/ 965 w 3698"/>
                <a:gd name="T65" fmla="*/ 321 h 1142"/>
                <a:gd name="T66" fmla="*/ 623 w 3698"/>
                <a:gd name="T67" fmla="*/ 459 h 1142"/>
                <a:gd name="T68" fmla="*/ 443 w 3698"/>
                <a:gd name="T69" fmla="*/ 561 h 1142"/>
                <a:gd name="T70" fmla="*/ 380 w 3698"/>
                <a:gd name="T71" fmla="*/ 615 h 1142"/>
                <a:gd name="T72" fmla="*/ 269 w 3698"/>
                <a:gd name="T73" fmla="*/ 741 h 1142"/>
                <a:gd name="T74" fmla="*/ 236 w 3698"/>
                <a:gd name="T75" fmla="*/ 855 h 1142"/>
                <a:gd name="T76" fmla="*/ 236 w 3698"/>
                <a:gd name="T77" fmla="*/ 951 h 1142"/>
                <a:gd name="T78" fmla="*/ 257 w 3698"/>
                <a:gd name="T79" fmla="*/ 1056 h 1142"/>
                <a:gd name="T80" fmla="*/ 221 w 3698"/>
                <a:gd name="T81" fmla="*/ 1089 h 114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698"/>
                <a:gd name="T124" fmla="*/ 0 h 1142"/>
                <a:gd name="T125" fmla="*/ 3698 w 3698"/>
                <a:gd name="T126" fmla="*/ 1142 h 114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698" h="1142">
                  <a:moveTo>
                    <a:pt x="266" y="1142"/>
                  </a:moveTo>
                  <a:cubicBezTo>
                    <a:pt x="250" y="1123"/>
                    <a:pt x="235" y="1104"/>
                    <a:pt x="220" y="1096"/>
                  </a:cubicBezTo>
                  <a:cubicBezTo>
                    <a:pt x="205" y="1088"/>
                    <a:pt x="199" y="1116"/>
                    <a:pt x="175" y="1096"/>
                  </a:cubicBezTo>
                  <a:cubicBezTo>
                    <a:pt x="151" y="1076"/>
                    <a:pt x="97" y="1010"/>
                    <a:pt x="74" y="975"/>
                  </a:cubicBezTo>
                  <a:cubicBezTo>
                    <a:pt x="51" y="940"/>
                    <a:pt x="47" y="907"/>
                    <a:pt x="38" y="888"/>
                  </a:cubicBezTo>
                  <a:cubicBezTo>
                    <a:pt x="29" y="869"/>
                    <a:pt x="26" y="885"/>
                    <a:pt x="20" y="861"/>
                  </a:cubicBezTo>
                  <a:cubicBezTo>
                    <a:pt x="14" y="837"/>
                    <a:pt x="0" y="786"/>
                    <a:pt x="5" y="747"/>
                  </a:cubicBezTo>
                  <a:cubicBezTo>
                    <a:pt x="10" y="708"/>
                    <a:pt x="28" y="667"/>
                    <a:pt x="53" y="627"/>
                  </a:cubicBezTo>
                  <a:cubicBezTo>
                    <a:pt x="78" y="587"/>
                    <a:pt x="123" y="541"/>
                    <a:pt x="158" y="507"/>
                  </a:cubicBezTo>
                  <a:cubicBezTo>
                    <a:pt x="193" y="473"/>
                    <a:pt x="218" y="453"/>
                    <a:pt x="260" y="423"/>
                  </a:cubicBezTo>
                  <a:cubicBezTo>
                    <a:pt x="302" y="393"/>
                    <a:pt x="332" y="366"/>
                    <a:pt x="413" y="327"/>
                  </a:cubicBezTo>
                  <a:cubicBezTo>
                    <a:pt x="494" y="288"/>
                    <a:pt x="669" y="217"/>
                    <a:pt x="746" y="189"/>
                  </a:cubicBezTo>
                  <a:cubicBezTo>
                    <a:pt x="823" y="161"/>
                    <a:pt x="816" y="171"/>
                    <a:pt x="875" y="156"/>
                  </a:cubicBezTo>
                  <a:cubicBezTo>
                    <a:pt x="934" y="141"/>
                    <a:pt x="1027" y="115"/>
                    <a:pt x="1100" y="99"/>
                  </a:cubicBezTo>
                  <a:cubicBezTo>
                    <a:pt x="1173" y="83"/>
                    <a:pt x="1232" y="70"/>
                    <a:pt x="1316" y="57"/>
                  </a:cubicBezTo>
                  <a:cubicBezTo>
                    <a:pt x="1400" y="44"/>
                    <a:pt x="1506" y="30"/>
                    <a:pt x="1604" y="21"/>
                  </a:cubicBezTo>
                  <a:cubicBezTo>
                    <a:pt x="1702" y="12"/>
                    <a:pt x="1794" y="6"/>
                    <a:pt x="1904" y="3"/>
                  </a:cubicBezTo>
                  <a:cubicBezTo>
                    <a:pt x="2014" y="0"/>
                    <a:pt x="2158" y="1"/>
                    <a:pt x="2264" y="3"/>
                  </a:cubicBezTo>
                  <a:cubicBezTo>
                    <a:pt x="2370" y="5"/>
                    <a:pt x="2455" y="7"/>
                    <a:pt x="2540" y="12"/>
                  </a:cubicBezTo>
                  <a:cubicBezTo>
                    <a:pt x="2625" y="17"/>
                    <a:pt x="2685" y="22"/>
                    <a:pt x="2774" y="33"/>
                  </a:cubicBezTo>
                  <a:cubicBezTo>
                    <a:pt x="2863" y="44"/>
                    <a:pt x="2940" y="50"/>
                    <a:pt x="3077" y="81"/>
                  </a:cubicBezTo>
                  <a:cubicBezTo>
                    <a:pt x="3214" y="112"/>
                    <a:pt x="3500" y="195"/>
                    <a:pt x="3599" y="222"/>
                  </a:cubicBezTo>
                  <a:cubicBezTo>
                    <a:pt x="3698" y="249"/>
                    <a:pt x="3663" y="201"/>
                    <a:pt x="3671" y="243"/>
                  </a:cubicBezTo>
                  <a:cubicBezTo>
                    <a:pt x="3679" y="285"/>
                    <a:pt x="3654" y="440"/>
                    <a:pt x="3647" y="477"/>
                  </a:cubicBezTo>
                  <a:cubicBezTo>
                    <a:pt x="3640" y="514"/>
                    <a:pt x="3654" y="478"/>
                    <a:pt x="3629" y="468"/>
                  </a:cubicBezTo>
                  <a:cubicBezTo>
                    <a:pt x="3604" y="458"/>
                    <a:pt x="3559" y="438"/>
                    <a:pt x="3497" y="417"/>
                  </a:cubicBezTo>
                  <a:cubicBezTo>
                    <a:pt x="3435" y="396"/>
                    <a:pt x="3360" y="368"/>
                    <a:pt x="3257" y="339"/>
                  </a:cubicBezTo>
                  <a:cubicBezTo>
                    <a:pt x="3154" y="310"/>
                    <a:pt x="3007" y="268"/>
                    <a:pt x="2876" y="243"/>
                  </a:cubicBezTo>
                  <a:cubicBezTo>
                    <a:pt x="2745" y="218"/>
                    <a:pt x="2619" y="199"/>
                    <a:pt x="2468" y="189"/>
                  </a:cubicBezTo>
                  <a:cubicBezTo>
                    <a:pt x="2317" y="179"/>
                    <a:pt x="2113" y="181"/>
                    <a:pt x="1967" y="183"/>
                  </a:cubicBezTo>
                  <a:cubicBezTo>
                    <a:pt x="1821" y="185"/>
                    <a:pt x="1701" y="194"/>
                    <a:pt x="1589" y="204"/>
                  </a:cubicBezTo>
                  <a:cubicBezTo>
                    <a:pt x="1477" y="214"/>
                    <a:pt x="1396" y="227"/>
                    <a:pt x="1292" y="246"/>
                  </a:cubicBezTo>
                  <a:cubicBezTo>
                    <a:pt x="1188" y="265"/>
                    <a:pt x="1077" y="285"/>
                    <a:pt x="965" y="321"/>
                  </a:cubicBezTo>
                  <a:cubicBezTo>
                    <a:pt x="853" y="357"/>
                    <a:pt x="710" y="419"/>
                    <a:pt x="623" y="459"/>
                  </a:cubicBezTo>
                  <a:cubicBezTo>
                    <a:pt x="536" y="499"/>
                    <a:pt x="483" y="535"/>
                    <a:pt x="443" y="561"/>
                  </a:cubicBezTo>
                  <a:cubicBezTo>
                    <a:pt x="403" y="587"/>
                    <a:pt x="409" y="585"/>
                    <a:pt x="380" y="615"/>
                  </a:cubicBezTo>
                  <a:cubicBezTo>
                    <a:pt x="351" y="645"/>
                    <a:pt x="293" y="701"/>
                    <a:pt x="269" y="741"/>
                  </a:cubicBezTo>
                  <a:cubicBezTo>
                    <a:pt x="245" y="781"/>
                    <a:pt x="242" y="820"/>
                    <a:pt x="236" y="855"/>
                  </a:cubicBezTo>
                  <a:cubicBezTo>
                    <a:pt x="230" y="890"/>
                    <a:pt x="233" y="918"/>
                    <a:pt x="236" y="951"/>
                  </a:cubicBezTo>
                  <a:cubicBezTo>
                    <a:pt x="239" y="984"/>
                    <a:pt x="260" y="1033"/>
                    <a:pt x="257" y="1056"/>
                  </a:cubicBezTo>
                  <a:cubicBezTo>
                    <a:pt x="254" y="1079"/>
                    <a:pt x="237" y="1084"/>
                    <a:pt x="221" y="1089"/>
                  </a:cubicBezTo>
                </a:path>
              </a:pathLst>
            </a:custGeom>
            <a:solidFill>
              <a:srgbClr val="D19D09"/>
            </a:solidFill>
            <a:ln w="9525">
              <a:solidFill>
                <a:srgbClr val="D19D09"/>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smtClean="0">
                <a:ln>
                  <a:noFill/>
                </a:ln>
                <a:solidFill>
                  <a:srgbClr val="000000"/>
                </a:solidFill>
                <a:effectLst/>
                <a:uLnTx/>
                <a:uFillTx/>
                <a:latin typeface="Arial"/>
                <a:ea typeface="宋体"/>
                <a:cs typeface="+mn-cs"/>
              </a:endParaRPr>
            </a:p>
          </p:txBody>
        </p:sp>
        <p:sp>
          <p:nvSpPr>
            <p:cNvPr id="270358" name="Freeform 12"/>
            <p:cNvSpPr>
              <a:spLocks/>
            </p:cNvSpPr>
            <p:nvPr/>
          </p:nvSpPr>
          <p:spPr bwMode="auto">
            <a:xfrm>
              <a:off x="1247" y="2286"/>
              <a:ext cx="754" cy="402"/>
            </a:xfrm>
            <a:custGeom>
              <a:avLst/>
              <a:gdLst>
                <a:gd name="T0" fmla="*/ 0 w 754"/>
                <a:gd name="T1" fmla="*/ 55 h 402"/>
                <a:gd name="T2" fmla="*/ 79 w 754"/>
                <a:gd name="T3" fmla="*/ 132 h 402"/>
                <a:gd name="T4" fmla="*/ 163 w 754"/>
                <a:gd name="T5" fmla="*/ 189 h 402"/>
                <a:gd name="T6" fmla="*/ 265 w 754"/>
                <a:gd name="T7" fmla="*/ 249 h 402"/>
                <a:gd name="T8" fmla="*/ 697 w 754"/>
                <a:gd name="T9" fmla="*/ 387 h 402"/>
                <a:gd name="T10" fmla="*/ 607 w 754"/>
                <a:gd name="T11" fmla="*/ 342 h 402"/>
                <a:gd name="T12" fmla="*/ 469 w 754"/>
                <a:gd name="T13" fmla="*/ 291 h 402"/>
                <a:gd name="T14" fmla="*/ 304 w 754"/>
                <a:gd name="T15" fmla="*/ 216 h 402"/>
                <a:gd name="T16" fmla="*/ 178 w 754"/>
                <a:gd name="T17" fmla="*/ 126 h 402"/>
                <a:gd name="T18" fmla="*/ 100 w 754"/>
                <a:gd name="T19" fmla="*/ 48 h 402"/>
                <a:gd name="T20" fmla="*/ 85 w 754"/>
                <a:gd name="T21" fmla="*/ 0 h 40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54"/>
                <a:gd name="T34" fmla="*/ 0 h 402"/>
                <a:gd name="T35" fmla="*/ 754 w 754"/>
                <a:gd name="T36" fmla="*/ 402 h 40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54" h="402">
                  <a:moveTo>
                    <a:pt x="0" y="55"/>
                  </a:moveTo>
                  <a:cubicBezTo>
                    <a:pt x="26" y="82"/>
                    <a:pt x="52" y="110"/>
                    <a:pt x="79" y="132"/>
                  </a:cubicBezTo>
                  <a:cubicBezTo>
                    <a:pt x="106" y="154"/>
                    <a:pt x="132" y="170"/>
                    <a:pt x="163" y="189"/>
                  </a:cubicBezTo>
                  <a:cubicBezTo>
                    <a:pt x="194" y="208"/>
                    <a:pt x="176" y="216"/>
                    <a:pt x="265" y="249"/>
                  </a:cubicBezTo>
                  <a:cubicBezTo>
                    <a:pt x="354" y="282"/>
                    <a:pt x="640" y="372"/>
                    <a:pt x="697" y="387"/>
                  </a:cubicBezTo>
                  <a:cubicBezTo>
                    <a:pt x="754" y="402"/>
                    <a:pt x="645" y="358"/>
                    <a:pt x="607" y="342"/>
                  </a:cubicBezTo>
                  <a:cubicBezTo>
                    <a:pt x="569" y="326"/>
                    <a:pt x="519" y="312"/>
                    <a:pt x="469" y="291"/>
                  </a:cubicBezTo>
                  <a:cubicBezTo>
                    <a:pt x="419" y="270"/>
                    <a:pt x="352" y="243"/>
                    <a:pt x="304" y="216"/>
                  </a:cubicBezTo>
                  <a:cubicBezTo>
                    <a:pt x="256" y="189"/>
                    <a:pt x="212" y="154"/>
                    <a:pt x="178" y="126"/>
                  </a:cubicBezTo>
                  <a:cubicBezTo>
                    <a:pt x="144" y="98"/>
                    <a:pt x="115" y="69"/>
                    <a:pt x="100" y="48"/>
                  </a:cubicBezTo>
                  <a:cubicBezTo>
                    <a:pt x="85" y="27"/>
                    <a:pt x="85" y="13"/>
                    <a:pt x="85" y="0"/>
                  </a:cubicBezTo>
                </a:path>
              </a:pathLst>
            </a:custGeom>
            <a:solidFill>
              <a:srgbClr val="D19D09"/>
            </a:solidFill>
            <a:ln w="9525">
              <a:solidFill>
                <a:srgbClr val="D19D09"/>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smtClean="0">
                <a:ln>
                  <a:noFill/>
                </a:ln>
                <a:solidFill>
                  <a:srgbClr val="000000"/>
                </a:solidFill>
                <a:effectLst/>
                <a:uLnTx/>
                <a:uFillTx/>
                <a:latin typeface="Arial"/>
                <a:ea typeface="宋体"/>
                <a:cs typeface="+mn-cs"/>
              </a:endParaRPr>
            </a:p>
          </p:txBody>
        </p:sp>
        <p:sp>
          <p:nvSpPr>
            <p:cNvPr id="270359" name="Freeform 13"/>
            <p:cNvSpPr>
              <a:spLocks/>
            </p:cNvSpPr>
            <p:nvPr/>
          </p:nvSpPr>
          <p:spPr bwMode="auto">
            <a:xfrm>
              <a:off x="4702" y="1485"/>
              <a:ext cx="718" cy="1180"/>
            </a:xfrm>
            <a:custGeom>
              <a:avLst/>
              <a:gdLst>
                <a:gd name="T0" fmla="*/ 83 w 718"/>
                <a:gd name="T1" fmla="*/ 1174 h 1180"/>
                <a:gd name="T2" fmla="*/ 110 w 718"/>
                <a:gd name="T3" fmla="*/ 1173 h 1180"/>
                <a:gd name="T4" fmla="*/ 206 w 718"/>
                <a:gd name="T5" fmla="*/ 1131 h 1180"/>
                <a:gd name="T6" fmla="*/ 428 w 718"/>
                <a:gd name="T7" fmla="*/ 1029 h 1180"/>
                <a:gd name="T8" fmla="*/ 617 w 718"/>
                <a:gd name="T9" fmla="*/ 867 h 1180"/>
                <a:gd name="T10" fmla="*/ 701 w 718"/>
                <a:gd name="T11" fmla="*/ 702 h 1180"/>
                <a:gd name="T12" fmla="*/ 716 w 718"/>
                <a:gd name="T13" fmla="*/ 600 h 1180"/>
                <a:gd name="T14" fmla="*/ 692 w 718"/>
                <a:gd name="T15" fmla="*/ 480 h 1180"/>
                <a:gd name="T16" fmla="*/ 647 w 718"/>
                <a:gd name="T17" fmla="*/ 408 h 1180"/>
                <a:gd name="T18" fmla="*/ 539 w 718"/>
                <a:gd name="T19" fmla="*/ 288 h 1180"/>
                <a:gd name="T20" fmla="*/ 422 w 718"/>
                <a:gd name="T21" fmla="*/ 189 h 1180"/>
                <a:gd name="T22" fmla="*/ 149 w 718"/>
                <a:gd name="T23" fmla="*/ 42 h 1180"/>
                <a:gd name="T24" fmla="*/ 38 w 718"/>
                <a:gd name="T25" fmla="*/ 9 h 1180"/>
                <a:gd name="T26" fmla="*/ 20 w 718"/>
                <a:gd name="T27" fmla="*/ 99 h 1180"/>
                <a:gd name="T28" fmla="*/ 14 w 718"/>
                <a:gd name="T29" fmla="*/ 237 h 1180"/>
                <a:gd name="T30" fmla="*/ 107 w 718"/>
                <a:gd name="T31" fmla="*/ 279 h 1180"/>
                <a:gd name="T32" fmla="*/ 185 w 718"/>
                <a:gd name="T33" fmla="*/ 330 h 1180"/>
                <a:gd name="T34" fmla="*/ 257 w 718"/>
                <a:gd name="T35" fmla="*/ 378 h 1180"/>
                <a:gd name="T36" fmla="*/ 365 w 718"/>
                <a:gd name="T37" fmla="*/ 480 h 1180"/>
                <a:gd name="T38" fmla="*/ 428 w 718"/>
                <a:gd name="T39" fmla="*/ 567 h 1180"/>
                <a:gd name="T40" fmla="*/ 452 w 718"/>
                <a:gd name="T41" fmla="*/ 627 h 1180"/>
                <a:gd name="T42" fmla="*/ 470 w 718"/>
                <a:gd name="T43" fmla="*/ 696 h 1180"/>
                <a:gd name="T44" fmla="*/ 473 w 718"/>
                <a:gd name="T45" fmla="*/ 801 h 1180"/>
                <a:gd name="T46" fmla="*/ 437 w 718"/>
                <a:gd name="T47" fmla="*/ 885 h 1180"/>
                <a:gd name="T48" fmla="*/ 386 w 718"/>
                <a:gd name="T49" fmla="*/ 990 h 1180"/>
                <a:gd name="T50" fmla="*/ 311 w 718"/>
                <a:gd name="T51" fmla="*/ 1047 h 1180"/>
                <a:gd name="T52" fmla="*/ 89 w 718"/>
                <a:gd name="T53" fmla="*/ 1152 h 1180"/>
                <a:gd name="T54" fmla="*/ 83 w 718"/>
                <a:gd name="T55" fmla="*/ 1174 h 118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718"/>
                <a:gd name="T85" fmla="*/ 0 h 1180"/>
                <a:gd name="T86" fmla="*/ 718 w 718"/>
                <a:gd name="T87" fmla="*/ 1180 h 118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718" h="1180">
                  <a:moveTo>
                    <a:pt x="83" y="1174"/>
                  </a:moveTo>
                  <a:cubicBezTo>
                    <a:pt x="86" y="1177"/>
                    <a:pt x="90" y="1180"/>
                    <a:pt x="110" y="1173"/>
                  </a:cubicBezTo>
                  <a:cubicBezTo>
                    <a:pt x="130" y="1166"/>
                    <a:pt x="153" y="1155"/>
                    <a:pt x="206" y="1131"/>
                  </a:cubicBezTo>
                  <a:cubicBezTo>
                    <a:pt x="259" y="1107"/>
                    <a:pt x="360" y="1073"/>
                    <a:pt x="428" y="1029"/>
                  </a:cubicBezTo>
                  <a:cubicBezTo>
                    <a:pt x="496" y="985"/>
                    <a:pt x="572" y="921"/>
                    <a:pt x="617" y="867"/>
                  </a:cubicBezTo>
                  <a:cubicBezTo>
                    <a:pt x="662" y="813"/>
                    <a:pt x="685" y="746"/>
                    <a:pt x="701" y="702"/>
                  </a:cubicBezTo>
                  <a:cubicBezTo>
                    <a:pt x="717" y="658"/>
                    <a:pt x="718" y="637"/>
                    <a:pt x="716" y="600"/>
                  </a:cubicBezTo>
                  <a:cubicBezTo>
                    <a:pt x="714" y="563"/>
                    <a:pt x="703" y="512"/>
                    <a:pt x="692" y="480"/>
                  </a:cubicBezTo>
                  <a:cubicBezTo>
                    <a:pt x="681" y="448"/>
                    <a:pt x="672" y="440"/>
                    <a:pt x="647" y="408"/>
                  </a:cubicBezTo>
                  <a:cubicBezTo>
                    <a:pt x="622" y="376"/>
                    <a:pt x="576" y="324"/>
                    <a:pt x="539" y="288"/>
                  </a:cubicBezTo>
                  <a:cubicBezTo>
                    <a:pt x="502" y="252"/>
                    <a:pt x="487" y="230"/>
                    <a:pt x="422" y="189"/>
                  </a:cubicBezTo>
                  <a:cubicBezTo>
                    <a:pt x="357" y="148"/>
                    <a:pt x="213" y="72"/>
                    <a:pt x="149" y="42"/>
                  </a:cubicBezTo>
                  <a:cubicBezTo>
                    <a:pt x="85" y="12"/>
                    <a:pt x="59" y="0"/>
                    <a:pt x="38" y="9"/>
                  </a:cubicBezTo>
                  <a:cubicBezTo>
                    <a:pt x="17" y="18"/>
                    <a:pt x="24" y="61"/>
                    <a:pt x="20" y="99"/>
                  </a:cubicBezTo>
                  <a:cubicBezTo>
                    <a:pt x="16" y="137"/>
                    <a:pt x="0" y="207"/>
                    <a:pt x="14" y="237"/>
                  </a:cubicBezTo>
                  <a:cubicBezTo>
                    <a:pt x="28" y="267"/>
                    <a:pt x="79" y="264"/>
                    <a:pt x="107" y="279"/>
                  </a:cubicBezTo>
                  <a:cubicBezTo>
                    <a:pt x="135" y="294"/>
                    <a:pt x="160" y="313"/>
                    <a:pt x="185" y="330"/>
                  </a:cubicBezTo>
                  <a:cubicBezTo>
                    <a:pt x="210" y="347"/>
                    <a:pt x="227" y="353"/>
                    <a:pt x="257" y="378"/>
                  </a:cubicBezTo>
                  <a:cubicBezTo>
                    <a:pt x="287" y="403"/>
                    <a:pt x="337" y="449"/>
                    <a:pt x="365" y="480"/>
                  </a:cubicBezTo>
                  <a:cubicBezTo>
                    <a:pt x="393" y="511"/>
                    <a:pt x="414" y="543"/>
                    <a:pt x="428" y="567"/>
                  </a:cubicBezTo>
                  <a:cubicBezTo>
                    <a:pt x="442" y="591"/>
                    <a:pt x="445" y="606"/>
                    <a:pt x="452" y="627"/>
                  </a:cubicBezTo>
                  <a:cubicBezTo>
                    <a:pt x="459" y="648"/>
                    <a:pt x="467" y="667"/>
                    <a:pt x="470" y="696"/>
                  </a:cubicBezTo>
                  <a:cubicBezTo>
                    <a:pt x="473" y="725"/>
                    <a:pt x="478" y="770"/>
                    <a:pt x="473" y="801"/>
                  </a:cubicBezTo>
                  <a:cubicBezTo>
                    <a:pt x="468" y="832"/>
                    <a:pt x="452" y="853"/>
                    <a:pt x="437" y="885"/>
                  </a:cubicBezTo>
                  <a:cubicBezTo>
                    <a:pt x="422" y="917"/>
                    <a:pt x="407" y="963"/>
                    <a:pt x="386" y="990"/>
                  </a:cubicBezTo>
                  <a:cubicBezTo>
                    <a:pt x="365" y="1017"/>
                    <a:pt x="360" y="1020"/>
                    <a:pt x="311" y="1047"/>
                  </a:cubicBezTo>
                  <a:cubicBezTo>
                    <a:pt x="262" y="1074"/>
                    <a:pt x="124" y="1131"/>
                    <a:pt x="89" y="1152"/>
                  </a:cubicBezTo>
                  <a:cubicBezTo>
                    <a:pt x="54" y="1173"/>
                    <a:pt x="80" y="1171"/>
                    <a:pt x="83" y="1174"/>
                  </a:cubicBezTo>
                  <a:close/>
                </a:path>
              </a:pathLst>
            </a:custGeom>
            <a:solidFill>
              <a:srgbClr val="D19D09"/>
            </a:solidFill>
            <a:ln w="9525">
              <a:solidFill>
                <a:srgbClr val="D19D09"/>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smtClean="0">
                <a:ln>
                  <a:noFill/>
                </a:ln>
                <a:solidFill>
                  <a:srgbClr val="000000"/>
                </a:solidFill>
                <a:effectLst/>
                <a:uLnTx/>
                <a:uFillTx/>
                <a:latin typeface="Arial"/>
                <a:ea typeface="宋体"/>
                <a:cs typeface="+mn-cs"/>
              </a:endParaRPr>
            </a:p>
          </p:txBody>
        </p:sp>
        <p:sp>
          <p:nvSpPr>
            <p:cNvPr id="270360" name="Freeform 14"/>
            <p:cNvSpPr>
              <a:spLocks/>
            </p:cNvSpPr>
            <p:nvPr/>
          </p:nvSpPr>
          <p:spPr bwMode="auto">
            <a:xfrm>
              <a:off x="1189" y="1307"/>
              <a:ext cx="4148" cy="1249"/>
            </a:xfrm>
            <a:custGeom>
              <a:avLst/>
              <a:gdLst>
                <a:gd name="T0" fmla="*/ 103 w 4148"/>
                <a:gd name="T1" fmla="*/ 1034 h 1249"/>
                <a:gd name="T2" fmla="*/ 126 w 4148"/>
                <a:gd name="T3" fmla="*/ 1043 h 1249"/>
                <a:gd name="T4" fmla="*/ 83 w 4148"/>
                <a:gd name="T5" fmla="*/ 990 h 1249"/>
                <a:gd name="T6" fmla="*/ 30 w 4148"/>
                <a:gd name="T7" fmla="*/ 852 h 1249"/>
                <a:gd name="T8" fmla="*/ 12 w 4148"/>
                <a:gd name="T9" fmla="*/ 704 h 1249"/>
                <a:gd name="T10" fmla="*/ 104 w 4148"/>
                <a:gd name="T11" fmla="*/ 516 h 1249"/>
                <a:gd name="T12" fmla="*/ 401 w 4148"/>
                <a:gd name="T13" fmla="*/ 311 h 1249"/>
                <a:gd name="T14" fmla="*/ 1048 w 4148"/>
                <a:gd name="T15" fmla="*/ 96 h 1249"/>
                <a:gd name="T16" fmla="*/ 1942 w 4148"/>
                <a:gd name="T17" fmla="*/ 11 h 1249"/>
                <a:gd name="T18" fmla="*/ 2483 w 4148"/>
                <a:gd name="T19" fmla="*/ 29 h 1249"/>
                <a:gd name="T20" fmla="*/ 2998 w 4148"/>
                <a:gd name="T21" fmla="*/ 106 h 1249"/>
                <a:gd name="T22" fmla="*/ 3454 w 4148"/>
                <a:gd name="T23" fmla="*/ 234 h 1249"/>
                <a:gd name="T24" fmla="*/ 3885 w 4148"/>
                <a:gd name="T25" fmla="*/ 453 h 1249"/>
                <a:gd name="T26" fmla="*/ 4073 w 4148"/>
                <a:gd name="T27" fmla="*/ 647 h 1249"/>
                <a:gd name="T28" fmla="*/ 4140 w 4148"/>
                <a:gd name="T29" fmla="*/ 774 h 1249"/>
                <a:gd name="T30" fmla="*/ 4105 w 4148"/>
                <a:gd name="T31" fmla="*/ 912 h 1249"/>
                <a:gd name="T32" fmla="*/ 3885 w 4148"/>
                <a:gd name="T33" fmla="*/ 1198 h 1249"/>
                <a:gd name="T34" fmla="*/ 3861 w 4148"/>
                <a:gd name="T35" fmla="*/ 1216 h 124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148"/>
                <a:gd name="T55" fmla="*/ 0 h 1249"/>
                <a:gd name="T56" fmla="*/ 4148 w 4148"/>
                <a:gd name="T57" fmla="*/ 1249 h 124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148" h="1249">
                  <a:moveTo>
                    <a:pt x="103" y="1034"/>
                  </a:moveTo>
                  <a:lnTo>
                    <a:pt x="126" y="1043"/>
                  </a:lnTo>
                  <a:cubicBezTo>
                    <a:pt x="123" y="1036"/>
                    <a:pt x="99" y="1022"/>
                    <a:pt x="83" y="990"/>
                  </a:cubicBezTo>
                  <a:cubicBezTo>
                    <a:pt x="67" y="958"/>
                    <a:pt x="42" y="900"/>
                    <a:pt x="30" y="852"/>
                  </a:cubicBezTo>
                  <a:cubicBezTo>
                    <a:pt x="18" y="804"/>
                    <a:pt x="0" y="760"/>
                    <a:pt x="12" y="704"/>
                  </a:cubicBezTo>
                  <a:cubicBezTo>
                    <a:pt x="24" y="648"/>
                    <a:pt x="39" y="581"/>
                    <a:pt x="104" y="516"/>
                  </a:cubicBezTo>
                  <a:cubicBezTo>
                    <a:pt x="169" y="451"/>
                    <a:pt x="244" y="381"/>
                    <a:pt x="401" y="311"/>
                  </a:cubicBezTo>
                  <a:cubicBezTo>
                    <a:pt x="558" y="241"/>
                    <a:pt x="791" y="146"/>
                    <a:pt x="1048" y="96"/>
                  </a:cubicBezTo>
                  <a:cubicBezTo>
                    <a:pt x="1305" y="46"/>
                    <a:pt x="1703" y="22"/>
                    <a:pt x="1942" y="11"/>
                  </a:cubicBezTo>
                  <a:cubicBezTo>
                    <a:pt x="2181" y="0"/>
                    <a:pt x="2307" y="13"/>
                    <a:pt x="2483" y="29"/>
                  </a:cubicBezTo>
                  <a:cubicBezTo>
                    <a:pt x="2659" y="45"/>
                    <a:pt x="2836" y="72"/>
                    <a:pt x="2998" y="106"/>
                  </a:cubicBezTo>
                  <a:cubicBezTo>
                    <a:pt x="3160" y="140"/>
                    <a:pt x="3306" y="176"/>
                    <a:pt x="3454" y="234"/>
                  </a:cubicBezTo>
                  <a:cubicBezTo>
                    <a:pt x="3602" y="292"/>
                    <a:pt x="3782" y="384"/>
                    <a:pt x="3885" y="453"/>
                  </a:cubicBezTo>
                  <a:cubicBezTo>
                    <a:pt x="3988" y="522"/>
                    <a:pt x="4031" y="594"/>
                    <a:pt x="4073" y="647"/>
                  </a:cubicBezTo>
                  <a:cubicBezTo>
                    <a:pt x="4115" y="700"/>
                    <a:pt x="4135" y="730"/>
                    <a:pt x="4140" y="774"/>
                  </a:cubicBezTo>
                  <a:cubicBezTo>
                    <a:pt x="4145" y="818"/>
                    <a:pt x="4148" y="841"/>
                    <a:pt x="4105" y="912"/>
                  </a:cubicBezTo>
                  <a:cubicBezTo>
                    <a:pt x="4062" y="983"/>
                    <a:pt x="3926" y="1147"/>
                    <a:pt x="3885" y="1198"/>
                  </a:cubicBezTo>
                  <a:cubicBezTo>
                    <a:pt x="3844" y="1249"/>
                    <a:pt x="3852" y="1232"/>
                    <a:pt x="3861" y="1216"/>
                  </a:cubicBezTo>
                </a:path>
              </a:pathLst>
            </a:custGeom>
            <a:noFill/>
            <a:ln w="28575">
              <a:solidFill>
                <a:srgbClr val="D19D09"/>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smtClean="0">
                <a:ln>
                  <a:noFill/>
                </a:ln>
                <a:solidFill>
                  <a:srgbClr val="000000"/>
                </a:solidFill>
                <a:effectLst/>
                <a:uLnTx/>
                <a:uFillTx/>
                <a:latin typeface="Arial"/>
                <a:ea typeface="宋体"/>
                <a:cs typeface="+mn-cs"/>
              </a:endParaRPr>
            </a:p>
          </p:txBody>
        </p:sp>
        <p:sp>
          <p:nvSpPr>
            <p:cNvPr id="270361" name="Freeform 15"/>
            <p:cNvSpPr>
              <a:spLocks/>
            </p:cNvSpPr>
            <p:nvPr/>
          </p:nvSpPr>
          <p:spPr bwMode="auto">
            <a:xfrm>
              <a:off x="1156" y="2245"/>
              <a:ext cx="3641" cy="646"/>
            </a:xfrm>
            <a:custGeom>
              <a:avLst/>
              <a:gdLst>
                <a:gd name="T0" fmla="*/ 0 w 3641"/>
                <a:gd name="T1" fmla="*/ 0 h 646"/>
                <a:gd name="T2" fmla="*/ 46 w 3641"/>
                <a:gd name="T3" fmla="*/ 45 h 646"/>
                <a:gd name="T4" fmla="*/ 182 w 3641"/>
                <a:gd name="T5" fmla="*/ 181 h 646"/>
                <a:gd name="T6" fmla="*/ 353 w 3641"/>
                <a:gd name="T7" fmla="*/ 296 h 646"/>
                <a:gd name="T8" fmla="*/ 587 w 3641"/>
                <a:gd name="T9" fmla="*/ 383 h 646"/>
                <a:gd name="T10" fmla="*/ 911 w 3641"/>
                <a:gd name="T11" fmla="*/ 482 h 646"/>
                <a:gd name="T12" fmla="*/ 1280 w 3641"/>
                <a:gd name="T13" fmla="*/ 566 h 646"/>
                <a:gd name="T14" fmla="*/ 1634 w 3641"/>
                <a:gd name="T15" fmla="*/ 620 h 646"/>
                <a:gd name="T16" fmla="*/ 2141 w 3641"/>
                <a:gd name="T17" fmla="*/ 638 h 646"/>
                <a:gd name="T18" fmla="*/ 2537 w 3641"/>
                <a:gd name="T19" fmla="*/ 641 h 646"/>
                <a:gd name="T20" fmla="*/ 2906 w 3641"/>
                <a:gd name="T21" fmla="*/ 605 h 646"/>
                <a:gd name="T22" fmla="*/ 3209 w 3641"/>
                <a:gd name="T23" fmla="*/ 542 h 646"/>
                <a:gd name="T24" fmla="*/ 3437 w 3641"/>
                <a:gd name="T25" fmla="*/ 485 h 646"/>
                <a:gd name="T26" fmla="*/ 3641 w 3641"/>
                <a:gd name="T27" fmla="*/ 419 h 6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41"/>
                <a:gd name="T43" fmla="*/ 0 h 646"/>
                <a:gd name="T44" fmla="*/ 3641 w 3641"/>
                <a:gd name="T45" fmla="*/ 646 h 6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41" h="646">
                  <a:moveTo>
                    <a:pt x="0" y="0"/>
                  </a:moveTo>
                  <a:cubicBezTo>
                    <a:pt x="8" y="7"/>
                    <a:pt x="16" y="15"/>
                    <a:pt x="46" y="45"/>
                  </a:cubicBezTo>
                  <a:cubicBezTo>
                    <a:pt x="76" y="75"/>
                    <a:pt x="131" y="139"/>
                    <a:pt x="182" y="181"/>
                  </a:cubicBezTo>
                  <a:cubicBezTo>
                    <a:pt x="233" y="223"/>
                    <a:pt x="286" y="262"/>
                    <a:pt x="353" y="296"/>
                  </a:cubicBezTo>
                  <a:cubicBezTo>
                    <a:pt x="420" y="330"/>
                    <a:pt x="494" y="352"/>
                    <a:pt x="587" y="383"/>
                  </a:cubicBezTo>
                  <a:cubicBezTo>
                    <a:pt x="680" y="414"/>
                    <a:pt x="796" y="452"/>
                    <a:pt x="911" y="482"/>
                  </a:cubicBezTo>
                  <a:cubicBezTo>
                    <a:pt x="1026" y="512"/>
                    <a:pt x="1160" y="543"/>
                    <a:pt x="1280" y="566"/>
                  </a:cubicBezTo>
                  <a:cubicBezTo>
                    <a:pt x="1400" y="589"/>
                    <a:pt x="1491" y="608"/>
                    <a:pt x="1634" y="620"/>
                  </a:cubicBezTo>
                  <a:cubicBezTo>
                    <a:pt x="1777" y="632"/>
                    <a:pt x="1991" y="635"/>
                    <a:pt x="2141" y="638"/>
                  </a:cubicBezTo>
                  <a:cubicBezTo>
                    <a:pt x="2291" y="641"/>
                    <a:pt x="2410" y="646"/>
                    <a:pt x="2537" y="641"/>
                  </a:cubicBezTo>
                  <a:cubicBezTo>
                    <a:pt x="2664" y="636"/>
                    <a:pt x="2794" y="621"/>
                    <a:pt x="2906" y="605"/>
                  </a:cubicBezTo>
                  <a:cubicBezTo>
                    <a:pt x="3018" y="589"/>
                    <a:pt x="3121" y="562"/>
                    <a:pt x="3209" y="542"/>
                  </a:cubicBezTo>
                  <a:cubicBezTo>
                    <a:pt x="3297" y="522"/>
                    <a:pt x="3365" y="506"/>
                    <a:pt x="3437" y="485"/>
                  </a:cubicBezTo>
                  <a:cubicBezTo>
                    <a:pt x="3509" y="464"/>
                    <a:pt x="3575" y="441"/>
                    <a:pt x="3641" y="419"/>
                  </a:cubicBezTo>
                </a:path>
              </a:pathLst>
            </a:custGeom>
            <a:noFill/>
            <a:ln w="38100">
              <a:solidFill>
                <a:srgbClr val="D19D09"/>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smtClean="0">
                <a:ln>
                  <a:noFill/>
                </a:ln>
                <a:solidFill>
                  <a:srgbClr val="000000"/>
                </a:solidFill>
                <a:effectLst/>
                <a:uLnTx/>
                <a:uFillTx/>
                <a:latin typeface="Arial"/>
                <a:ea typeface="宋体"/>
                <a:cs typeface="+mn-cs"/>
              </a:endParaRPr>
            </a:p>
          </p:txBody>
        </p:sp>
        <p:sp>
          <p:nvSpPr>
            <p:cNvPr id="270362" name="Freeform 16"/>
            <p:cNvSpPr>
              <a:spLocks/>
            </p:cNvSpPr>
            <p:nvPr/>
          </p:nvSpPr>
          <p:spPr bwMode="auto">
            <a:xfrm>
              <a:off x="4748" y="2487"/>
              <a:ext cx="389" cy="194"/>
            </a:xfrm>
            <a:custGeom>
              <a:avLst/>
              <a:gdLst>
                <a:gd name="T0" fmla="*/ 2 w 389"/>
                <a:gd name="T1" fmla="*/ 175 h 194"/>
                <a:gd name="T2" fmla="*/ 11 w 389"/>
                <a:gd name="T3" fmla="*/ 192 h 194"/>
                <a:gd name="T4" fmla="*/ 71 w 389"/>
                <a:gd name="T5" fmla="*/ 165 h 194"/>
                <a:gd name="T6" fmla="*/ 170 w 389"/>
                <a:gd name="T7" fmla="*/ 123 h 194"/>
                <a:gd name="T8" fmla="*/ 287 w 389"/>
                <a:gd name="T9" fmla="*/ 69 h 194"/>
                <a:gd name="T10" fmla="*/ 359 w 389"/>
                <a:gd name="T11" fmla="*/ 18 h 194"/>
                <a:gd name="T12" fmla="*/ 389 w 389"/>
                <a:gd name="T13" fmla="*/ 0 h 194"/>
                <a:gd name="T14" fmla="*/ 0 60000 65536"/>
                <a:gd name="T15" fmla="*/ 0 60000 65536"/>
                <a:gd name="T16" fmla="*/ 0 60000 65536"/>
                <a:gd name="T17" fmla="*/ 0 60000 65536"/>
                <a:gd name="T18" fmla="*/ 0 60000 65536"/>
                <a:gd name="T19" fmla="*/ 0 60000 65536"/>
                <a:gd name="T20" fmla="*/ 0 60000 65536"/>
                <a:gd name="T21" fmla="*/ 0 w 389"/>
                <a:gd name="T22" fmla="*/ 0 h 194"/>
                <a:gd name="T23" fmla="*/ 389 w 389"/>
                <a:gd name="T24" fmla="*/ 194 h 19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9" h="194">
                  <a:moveTo>
                    <a:pt x="2" y="175"/>
                  </a:moveTo>
                  <a:cubicBezTo>
                    <a:pt x="1" y="184"/>
                    <a:pt x="0" y="194"/>
                    <a:pt x="11" y="192"/>
                  </a:cubicBezTo>
                  <a:cubicBezTo>
                    <a:pt x="22" y="190"/>
                    <a:pt x="45" y="176"/>
                    <a:pt x="71" y="165"/>
                  </a:cubicBezTo>
                  <a:cubicBezTo>
                    <a:pt x="97" y="154"/>
                    <a:pt x="134" y="139"/>
                    <a:pt x="170" y="123"/>
                  </a:cubicBezTo>
                  <a:cubicBezTo>
                    <a:pt x="206" y="107"/>
                    <a:pt x="256" y="86"/>
                    <a:pt x="287" y="69"/>
                  </a:cubicBezTo>
                  <a:cubicBezTo>
                    <a:pt x="318" y="52"/>
                    <a:pt x="342" y="29"/>
                    <a:pt x="359" y="18"/>
                  </a:cubicBezTo>
                  <a:cubicBezTo>
                    <a:pt x="376" y="7"/>
                    <a:pt x="382" y="3"/>
                    <a:pt x="389" y="0"/>
                  </a:cubicBezTo>
                </a:path>
              </a:pathLst>
            </a:custGeom>
            <a:noFill/>
            <a:ln w="28575">
              <a:solidFill>
                <a:srgbClr val="D19D09"/>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smtClean="0">
                <a:ln>
                  <a:noFill/>
                </a:ln>
                <a:solidFill>
                  <a:srgbClr val="000000"/>
                </a:solidFill>
                <a:effectLst/>
                <a:uLnTx/>
                <a:uFillTx/>
                <a:latin typeface="Arial"/>
                <a:ea typeface="宋体"/>
                <a:cs typeface="+mn-cs"/>
              </a:endParaRPr>
            </a:p>
          </p:txBody>
        </p:sp>
      </p:grpSp>
      <p:sp>
        <p:nvSpPr>
          <p:cNvPr id="270345" name="Oval 17"/>
          <p:cNvSpPr>
            <a:spLocks noChangeArrowheads="1"/>
          </p:cNvSpPr>
          <p:nvPr/>
        </p:nvSpPr>
        <p:spPr bwMode="auto">
          <a:xfrm>
            <a:off x="7461250" y="976313"/>
            <a:ext cx="144463" cy="71437"/>
          </a:xfrm>
          <a:prstGeom prst="ellipse">
            <a:avLst/>
          </a:prstGeom>
          <a:solidFill>
            <a:schemeClr val="bg1"/>
          </a:solidFill>
          <a:ln w="9525">
            <a:solidFill>
              <a:schemeClr val="bg1"/>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2000" b="1" i="0" u="none" strike="noStrike" kern="1200" cap="none" spc="0" normalizeH="0" baseline="0" noProof="0" smtClean="0">
              <a:ln>
                <a:noFill/>
              </a:ln>
              <a:solidFill>
                <a:srgbClr val="000000"/>
              </a:solidFill>
              <a:effectLst/>
              <a:uLnTx/>
              <a:uFillTx/>
              <a:latin typeface="Arial Narrow" pitchFamily="34" charset="0"/>
              <a:ea typeface="宋体"/>
              <a:cs typeface="+mn-cs"/>
            </a:endParaRPr>
          </a:p>
        </p:txBody>
      </p:sp>
      <p:sp>
        <p:nvSpPr>
          <p:cNvPr id="270346" name="Text Box 18"/>
          <p:cNvSpPr txBox="1">
            <a:spLocks noChangeArrowheads="1"/>
          </p:cNvSpPr>
          <p:nvPr/>
        </p:nvSpPr>
        <p:spPr bwMode="auto">
          <a:xfrm>
            <a:off x="3132138" y="1196975"/>
            <a:ext cx="29527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zh-CN" sz="3600" b="1" i="0" u="none" strike="noStrike" kern="1200" cap="none" spc="0" normalizeH="0" baseline="0" noProof="0" smtClean="0">
                <a:ln>
                  <a:noFill/>
                </a:ln>
                <a:solidFill>
                  <a:srgbClr val="0000FF"/>
                </a:solidFill>
                <a:effectLst/>
                <a:uLnTx/>
                <a:uFillTx/>
                <a:latin typeface="Calibri" pitchFamily="34" charset="0"/>
                <a:ea typeface="宋体" pitchFamily="2" charset="-122"/>
                <a:cs typeface="+mn-cs"/>
              </a:rPr>
              <a:t>Topological</a:t>
            </a:r>
          </a:p>
        </p:txBody>
      </p:sp>
      <p:sp>
        <p:nvSpPr>
          <p:cNvPr id="270347" name="Rectangle 19"/>
          <p:cNvSpPr>
            <a:spLocks noChangeArrowheads="1"/>
          </p:cNvSpPr>
          <p:nvPr/>
        </p:nvSpPr>
        <p:spPr bwMode="auto">
          <a:xfrm>
            <a:off x="3635375" y="1647825"/>
            <a:ext cx="18859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zh-CN" sz="3600" b="1" i="0" u="none" strike="noStrike" kern="1200" cap="none" spc="0" normalizeH="0" baseline="0" noProof="0" smtClean="0">
                <a:ln>
                  <a:noFill/>
                </a:ln>
                <a:solidFill>
                  <a:srgbClr val="0000FF"/>
                </a:solidFill>
                <a:effectLst/>
                <a:uLnTx/>
                <a:uFillTx/>
                <a:latin typeface="Calibri" pitchFamily="34" charset="0"/>
                <a:ea typeface="宋体"/>
                <a:cs typeface="+mn-cs"/>
              </a:rPr>
              <a:t>Insulator</a:t>
            </a:r>
          </a:p>
        </p:txBody>
      </p:sp>
      <p:sp>
        <p:nvSpPr>
          <p:cNvPr id="270348" name="Line 20"/>
          <p:cNvSpPr>
            <a:spLocks noChangeShapeType="1"/>
          </p:cNvSpPr>
          <p:nvPr/>
        </p:nvSpPr>
        <p:spPr bwMode="auto">
          <a:xfrm>
            <a:off x="0" y="1052513"/>
            <a:ext cx="9144000" cy="0"/>
          </a:xfrm>
          <a:prstGeom prst="line">
            <a:avLst/>
          </a:prstGeom>
          <a:noFill/>
          <a:ln w="38100" cmpd="dbl">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smtClean="0">
              <a:ln>
                <a:noFill/>
              </a:ln>
              <a:solidFill>
                <a:srgbClr val="000000"/>
              </a:solidFill>
              <a:effectLst/>
              <a:uLnTx/>
              <a:uFillTx/>
              <a:latin typeface="Arial"/>
              <a:ea typeface="宋体"/>
              <a:cs typeface="+mn-cs"/>
            </a:endParaRPr>
          </a:p>
        </p:txBody>
      </p:sp>
      <p:pic>
        <p:nvPicPr>
          <p:cNvPr id="270349" name="Picture 21" descr="surface_bulk_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60588" y="4749800"/>
            <a:ext cx="3924300"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0350" name="Text Box 22"/>
          <p:cNvSpPr txBox="1">
            <a:spLocks noChangeArrowheads="1"/>
          </p:cNvSpPr>
          <p:nvPr/>
        </p:nvSpPr>
        <p:spPr bwMode="auto">
          <a:xfrm>
            <a:off x="2449513" y="5757863"/>
            <a:ext cx="2089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zh-CN" sz="2000" b="1" i="0" u="none" strike="noStrike" kern="1200" cap="none" spc="0" normalizeH="0" baseline="0" noProof="0" smtClean="0">
                <a:ln>
                  <a:noFill/>
                </a:ln>
                <a:solidFill>
                  <a:srgbClr val="FFFFFF"/>
                </a:solidFill>
                <a:effectLst/>
                <a:uLnTx/>
                <a:uFillTx/>
                <a:latin typeface="Calibri" pitchFamily="34" charset="0"/>
                <a:ea typeface="宋体" pitchFamily="2" charset="-122"/>
                <a:cs typeface="+mn-cs"/>
              </a:rPr>
              <a:t>Insulating (bulk)</a:t>
            </a:r>
          </a:p>
        </p:txBody>
      </p:sp>
      <p:sp>
        <p:nvSpPr>
          <p:cNvPr id="270351" name="Text Box 23"/>
          <p:cNvSpPr txBox="1">
            <a:spLocks noChangeArrowheads="1"/>
          </p:cNvSpPr>
          <p:nvPr/>
        </p:nvSpPr>
        <p:spPr bwMode="auto">
          <a:xfrm>
            <a:off x="3111500" y="4772025"/>
            <a:ext cx="25130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zh-CN" sz="2000" b="1" i="0" u="none" strike="noStrike" kern="1200" cap="none" spc="0" normalizeH="0" baseline="0" noProof="0" smtClean="0">
                <a:ln>
                  <a:noFill/>
                </a:ln>
                <a:solidFill>
                  <a:srgbClr val="FFFFFF"/>
                </a:solidFill>
                <a:effectLst/>
                <a:uLnTx/>
                <a:uFillTx/>
                <a:latin typeface="Calibri" pitchFamily="34" charset="0"/>
                <a:ea typeface="宋体" pitchFamily="2" charset="-122"/>
                <a:cs typeface="+mn-cs"/>
              </a:rPr>
              <a:t>conducting (surface)</a:t>
            </a:r>
          </a:p>
        </p:txBody>
      </p:sp>
      <p:sp>
        <p:nvSpPr>
          <p:cNvPr id="270352" name="Line 26"/>
          <p:cNvSpPr>
            <a:spLocks noChangeShapeType="1"/>
          </p:cNvSpPr>
          <p:nvPr/>
        </p:nvSpPr>
        <p:spPr bwMode="auto">
          <a:xfrm flipV="1">
            <a:off x="0" y="4149725"/>
            <a:ext cx="4117975" cy="15113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smtClean="0">
              <a:ln>
                <a:noFill/>
              </a:ln>
              <a:solidFill>
                <a:srgbClr val="000000"/>
              </a:solidFill>
              <a:effectLst/>
              <a:uLnTx/>
              <a:uFillTx/>
              <a:latin typeface="Arial"/>
              <a:ea typeface="宋体"/>
              <a:cs typeface="+mn-cs"/>
            </a:endParaRPr>
          </a:p>
        </p:txBody>
      </p:sp>
      <p:sp>
        <p:nvSpPr>
          <p:cNvPr id="270353" name="Line 27"/>
          <p:cNvSpPr>
            <a:spLocks noChangeShapeType="1"/>
          </p:cNvSpPr>
          <p:nvPr/>
        </p:nvSpPr>
        <p:spPr bwMode="auto">
          <a:xfrm>
            <a:off x="5003800" y="4149725"/>
            <a:ext cx="4140200" cy="1295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smtClean="0">
              <a:ln>
                <a:noFill/>
              </a:ln>
              <a:solidFill>
                <a:srgbClr val="000000"/>
              </a:solidFill>
              <a:effectLst/>
              <a:uLnTx/>
              <a:uFillTx/>
              <a:latin typeface="Arial"/>
              <a:ea typeface="宋体"/>
              <a:cs typeface="+mn-cs"/>
            </a:endParaRPr>
          </a:p>
        </p:txBody>
      </p:sp>
      <p:sp>
        <p:nvSpPr>
          <p:cNvPr id="270354" name="Text Box 28"/>
          <p:cNvSpPr txBox="1">
            <a:spLocks noChangeArrowheads="1"/>
          </p:cNvSpPr>
          <p:nvPr/>
        </p:nvSpPr>
        <p:spPr bwMode="auto">
          <a:xfrm>
            <a:off x="6226175" y="5300663"/>
            <a:ext cx="2233613"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zh-CN" sz="3200" b="1" i="0" u="none" strike="noStrike" kern="1200" cap="none" spc="0" normalizeH="0" baseline="0" noProof="0" smtClean="0">
                <a:ln>
                  <a:noFill/>
                </a:ln>
                <a:solidFill>
                  <a:srgbClr val="000000"/>
                </a:solidFill>
                <a:effectLst/>
                <a:uLnTx/>
                <a:uFillTx/>
                <a:latin typeface="Arial Narrow" pitchFamily="34" charset="0"/>
                <a:ea typeface="宋体" pitchFamily="2" charset="-122"/>
                <a:cs typeface="+mn-cs"/>
              </a:rPr>
              <a:t>Spin-Orbital Coupling </a:t>
            </a:r>
          </a:p>
        </p:txBody>
      </p:sp>
    </p:spTree>
    <p:extLst>
      <p:ext uri="{BB962C8B-B14F-4D97-AF65-F5344CB8AC3E}">
        <p14:creationId xmlns:p14="http://schemas.microsoft.com/office/powerpoint/2010/main" val="380889828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TextBox 9"/>
          <p:cNvSpPr txBox="1">
            <a:spLocks noChangeArrowheads="1"/>
          </p:cNvSpPr>
          <p:nvPr/>
        </p:nvSpPr>
        <p:spPr bwMode="auto">
          <a:xfrm>
            <a:off x="1973263" y="260350"/>
            <a:ext cx="4470400" cy="795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marL="0" marR="0" lvl="0" indent="0" algn="ctr" defTabSz="914400" rtl="0" eaLnBrk="1" fontAlgn="base" latinLnBrk="0" hangingPunct="1">
              <a:lnSpc>
                <a:spcPts val="1800"/>
              </a:lnSpc>
              <a:spcBef>
                <a:spcPct val="0"/>
              </a:spcBef>
              <a:spcAft>
                <a:spcPct val="0"/>
              </a:spcAft>
              <a:buClrTx/>
              <a:buSzTx/>
              <a:buFontTx/>
              <a:buNone/>
              <a:tabLst/>
              <a:defRPr/>
            </a:pPr>
            <a:endParaRPr kumimoji="0" lang="en-US" altLang="zh-CN" sz="3600" b="1" i="0" u="none" strike="noStrike" kern="1200" cap="none" spc="0" normalizeH="0" baseline="0" noProof="0" smtClean="0">
              <a:ln>
                <a:noFill/>
              </a:ln>
              <a:solidFill>
                <a:srgbClr val="FF0000"/>
              </a:solidFill>
              <a:effectLst/>
              <a:uLnTx/>
              <a:uFillTx/>
              <a:latin typeface="Calibri" pitchFamily="34" charset="0"/>
              <a:ea typeface="黑体" pitchFamily="49" charset="-122"/>
              <a:cs typeface="Calibri" pitchFamily="34" charset="0"/>
            </a:endParaRPr>
          </a:p>
          <a:p>
            <a:pPr marL="0" marR="0" lvl="0" indent="0" algn="ctr" defTabSz="914400" rtl="0" eaLnBrk="1" fontAlgn="base" latinLnBrk="0" hangingPunct="1">
              <a:lnSpc>
                <a:spcPts val="1800"/>
              </a:lnSpc>
              <a:spcBef>
                <a:spcPct val="0"/>
              </a:spcBef>
              <a:spcAft>
                <a:spcPct val="0"/>
              </a:spcAft>
              <a:buClrTx/>
              <a:buSzTx/>
              <a:buFontTx/>
              <a:buNone/>
              <a:tabLst/>
              <a:defRPr/>
            </a:pPr>
            <a:r>
              <a:rPr kumimoji="0" lang="en-US" altLang="zh-CN" sz="3600" b="1" i="0" u="none" strike="noStrike" kern="1200" cap="none" spc="0" normalizeH="0" baseline="0" noProof="0" smtClean="0">
                <a:ln>
                  <a:noFill/>
                </a:ln>
                <a:solidFill>
                  <a:srgbClr val="FF0000"/>
                </a:solidFill>
                <a:effectLst/>
                <a:uLnTx/>
                <a:uFillTx/>
                <a:latin typeface="Calibri" pitchFamily="34" charset="0"/>
                <a:ea typeface="黑体" pitchFamily="49" charset="-122"/>
                <a:cs typeface="Calibri" pitchFamily="34" charset="0"/>
              </a:rPr>
              <a:t>Acknowledgements</a:t>
            </a:r>
          </a:p>
          <a:p>
            <a:pPr marL="0" marR="0" lvl="0" indent="0" algn="ctr" defTabSz="914400" rtl="0" eaLnBrk="1" fontAlgn="base" latinLnBrk="0" hangingPunct="1">
              <a:lnSpc>
                <a:spcPts val="1800"/>
              </a:lnSpc>
              <a:spcBef>
                <a:spcPct val="0"/>
              </a:spcBef>
              <a:spcAft>
                <a:spcPct val="0"/>
              </a:spcAft>
              <a:buClrTx/>
              <a:buSzTx/>
              <a:buFontTx/>
              <a:buNone/>
              <a:tabLst/>
              <a:defRPr/>
            </a:pPr>
            <a:endParaRPr kumimoji="0" lang="zh-CN" altLang="en-US" sz="2000" b="1" i="0" u="none" strike="noStrike" kern="1200" cap="none" spc="0" normalizeH="0" baseline="0" noProof="0" smtClean="0">
              <a:ln>
                <a:noFill/>
              </a:ln>
              <a:solidFill>
                <a:srgbClr val="0000FF"/>
              </a:solidFill>
              <a:effectLst/>
              <a:uLnTx/>
              <a:uFillTx/>
              <a:latin typeface="Calibri" pitchFamily="34" charset="0"/>
              <a:ea typeface="黑体" pitchFamily="49" charset="-122"/>
              <a:cs typeface="Calibri" pitchFamily="34" charset="0"/>
            </a:endParaRPr>
          </a:p>
        </p:txBody>
      </p:sp>
      <p:sp>
        <p:nvSpPr>
          <p:cNvPr id="292867" name="矩形 1"/>
          <p:cNvSpPr>
            <a:spLocks noChangeArrowheads="1"/>
          </p:cNvSpPr>
          <p:nvPr/>
        </p:nvSpPr>
        <p:spPr bwMode="auto">
          <a:xfrm>
            <a:off x="431924" y="1125538"/>
            <a:ext cx="8100516" cy="1261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CN" sz="2800" b="1" i="0" u="none" strike="noStrike" kern="1200" cap="none" spc="0" normalizeH="0" baseline="0" noProof="0" dirty="0" smtClean="0">
                <a:ln>
                  <a:noFill/>
                </a:ln>
                <a:solidFill>
                  <a:srgbClr val="FF0000"/>
                </a:solidFill>
                <a:effectLst/>
                <a:uLnTx/>
                <a:uFillTx/>
                <a:latin typeface="Calibri" pitchFamily="34" charset="0"/>
                <a:ea typeface="黑体" pitchFamily="49" charset="-122"/>
                <a:cs typeface="Calibri" pitchFamily="34" charset="0"/>
              </a:rPr>
              <a:t>Group Members:   </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CN" sz="2800" b="1" i="0" u="none" strike="noStrike" kern="1200" cap="none" spc="0" normalizeH="0" baseline="0" noProof="0" dirty="0" smtClean="0">
                <a:ln>
                  <a:noFill/>
                </a:ln>
                <a:solidFill>
                  <a:srgbClr val="FF0000"/>
                </a:solidFill>
                <a:effectLst/>
                <a:uLnTx/>
                <a:uFillTx/>
                <a:latin typeface="Calibri" pitchFamily="34" charset="0"/>
                <a:ea typeface="黑体" pitchFamily="49" charset="-122"/>
                <a:cs typeface="Calibri" pitchFamily="34" charset="0"/>
              </a:rPr>
              <a:t>     </a:t>
            </a:r>
            <a:r>
              <a:rPr kumimoji="1" lang="en-US" altLang="zh-CN" sz="2000" b="1" i="0" u="none" strike="noStrike" kern="1200" cap="none" spc="0" normalizeH="0" baseline="0" noProof="0" dirty="0" err="1" smtClean="0">
                <a:ln>
                  <a:noFill/>
                </a:ln>
                <a:solidFill>
                  <a:srgbClr val="0000FF"/>
                </a:solidFill>
                <a:effectLst/>
                <a:uLnTx/>
                <a:uFillTx/>
                <a:latin typeface="Calibri" pitchFamily="34" charset="0"/>
                <a:ea typeface="黑体" pitchFamily="49" charset="-122"/>
                <a:cs typeface="Calibri" pitchFamily="34" charset="0"/>
              </a:rPr>
              <a:t>Ke</a:t>
            </a:r>
            <a:r>
              <a:rPr kumimoji="1" lang="en-US" altLang="zh-CN" sz="2000" b="1" i="0" u="none" strike="noStrike" kern="1200" cap="none" spc="0" normalizeH="0" baseline="0" noProof="0" dirty="0" smtClean="0">
                <a:ln>
                  <a:noFill/>
                </a:ln>
                <a:solidFill>
                  <a:srgbClr val="0000FF"/>
                </a:solidFill>
                <a:effectLst/>
                <a:uLnTx/>
                <a:uFillTx/>
                <a:latin typeface="Calibri" pitchFamily="34" charset="0"/>
                <a:ea typeface="黑体" pitchFamily="49" charset="-122"/>
                <a:cs typeface="Calibri" pitchFamily="34" charset="0"/>
              </a:rPr>
              <a:t> He, </a:t>
            </a:r>
            <a:r>
              <a:rPr kumimoji="1" lang="en-US" altLang="zh-CN" sz="2000" b="1" i="0" u="none" strike="noStrike" kern="1200" cap="none" spc="0" normalizeH="0" baseline="0" noProof="0" dirty="0" err="1" smtClean="0">
                <a:ln>
                  <a:noFill/>
                </a:ln>
                <a:solidFill>
                  <a:srgbClr val="0000FF"/>
                </a:solidFill>
                <a:effectLst/>
                <a:uLnTx/>
                <a:uFillTx/>
                <a:latin typeface="Calibri" pitchFamily="34" charset="0"/>
                <a:ea typeface="黑体" pitchFamily="49" charset="-122"/>
                <a:cs typeface="Calibri" pitchFamily="34" charset="0"/>
              </a:rPr>
              <a:t>Xucun</a:t>
            </a:r>
            <a:r>
              <a:rPr kumimoji="1" lang="en-US" altLang="zh-CN" sz="2000" b="1" i="0" u="none" strike="noStrike" kern="1200" cap="none" spc="0" normalizeH="0" baseline="0" noProof="0" dirty="0" smtClean="0">
                <a:ln>
                  <a:noFill/>
                </a:ln>
                <a:solidFill>
                  <a:srgbClr val="0000FF"/>
                </a:solidFill>
                <a:effectLst/>
                <a:uLnTx/>
                <a:uFillTx/>
                <a:latin typeface="Calibri" pitchFamily="34" charset="0"/>
                <a:ea typeface="黑体" pitchFamily="49" charset="-122"/>
                <a:cs typeface="Calibri" pitchFamily="34" charset="0"/>
              </a:rPr>
              <a:t> Ma, </a:t>
            </a:r>
            <a:r>
              <a:rPr kumimoji="1" lang="en-US" altLang="zh-CN" sz="2000" b="1" i="0" u="none" strike="noStrike" kern="1200" cap="none" spc="0" normalizeH="0" baseline="0" noProof="0" dirty="0" err="1">
                <a:ln>
                  <a:noFill/>
                </a:ln>
                <a:solidFill>
                  <a:srgbClr val="0000FF"/>
                </a:solidFill>
                <a:effectLst/>
                <a:uLnTx/>
                <a:uFillTx/>
                <a:latin typeface="Calibri" pitchFamily="34" charset="0"/>
                <a:ea typeface="黑体" pitchFamily="49" charset="-122"/>
                <a:cs typeface="Calibri" pitchFamily="34" charset="0"/>
              </a:rPr>
              <a:t>Lili</a:t>
            </a:r>
            <a:r>
              <a:rPr kumimoji="1" lang="en-US" altLang="zh-CN" sz="2000" b="1" i="0" u="none" strike="noStrike" kern="1200" cap="none" spc="0" normalizeH="0" baseline="0" noProof="0" dirty="0">
                <a:ln>
                  <a:noFill/>
                </a:ln>
                <a:solidFill>
                  <a:srgbClr val="0000FF"/>
                </a:solidFill>
                <a:effectLst/>
                <a:uLnTx/>
                <a:uFillTx/>
                <a:latin typeface="Calibri" pitchFamily="34" charset="0"/>
                <a:ea typeface="黑体" pitchFamily="49" charset="-122"/>
                <a:cs typeface="Calibri" pitchFamily="34" charset="0"/>
              </a:rPr>
              <a:t> Wang, </a:t>
            </a:r>
            <a:r>
              <a:rPr kumimoji="1" lang="en-US" altLang="zh-CN" sz="2000" b="1" i="0" u="none" strike="noStrike" kern="1200" cap="none" spc="0" normalizeH="0" baseline="0" noProof="0" dirty="0" smtClean="0">
                <a:ln>
                  <a:noFill/>
                </a:ln>
                <a:solidFill>
                  <a:srgbClr val="0000FF"/>
                </a:solidFill>
                <a:effectLst/>
                <a:uLnTx/>
                <a:uFillTx/>
                <a:latin typeface="Calibri" pitchFamily="34" charset="0"/>
                <a:ea typeface="黑体" pitchFamily="49" charset="-122"/>
                <a:cs typeface="Calibri" pitchFamily="34" charset="0"/>
              </a:rPr>
              <a:t>C. L. Song, D. Zhang, X. Chen, S. H. </a:t>
            </a:r>
            <a:r>
              <a:rPr kumimoji="1" lang="en-US" altLang="zh-CN" sz="2000" b="1" i="0" u="none" strike="noStrike" kern="1200" cap="none" spc="0" normalizeH="0" baseline="0" noProof="0" dirty="0" err="1" smtClean="0">
                <a:ln>
                  <a:noFill/>
                </a:ln>
                <a:solidFill>
                  <a:srgbClr val="0000FF"/>
                </a:solidFill>
                <a:effectLst/>
                <a:uLnTx/>
                <a:uFillTx/>
                <a:latin typeface="Calibri" pitchFamily="34" charset="0"/>
                <a:ea typeface="黑体" pitchFamily="49" charset="-122"/>
                <a:cs typeface="Calibri" pitchFamily="34" charset="0"/>
              </a:rPr>
              <a:t>Ji</a:t>
            </a:r>
            <a:r>
              <a:rPr kumimoji="1" lang="en-US" altLang="zh-CN" sz="2000" b="1" i="0" u="none" strike="noStrike" kern="1200" cap="none" spc="0" normalizeH="0" baseline="0" noProof="0" dirty="0" smtClean="0">
                <a:ln>
                  <a:noFill/>
                </a:ln>
                <a:solidFill>
                  <a:srgbClr val="0000FF"/>
                </a:solidFill>
                <a:effectLst/>
                <a:uLnTx/>
                <a:uFillTx/>
                <a:latin typeface="Calibri" pitchFamily="34" charset="0"/>
                <a:ea typeface="黑体" pitchFamily="49" charset="-122"/>
                <a:cs typeface="Calibri"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CN" sz="2000" b="1" i="0" u="none" strike="noStrike" kern="1200" cap="none" spc="0" normalizeH="0" baseline="0" noProof="0" dirty="0">
                <a:ln>
                  <a:noFill/>
                </a:ln>
                <a:solidFill>
                  <a:srgbClr val="0000FF"/>
                </a:solidFill>
                <a:effectLst/>
                <a:uLnTx/>
                <a:uFillTx/>
                <a:latin typeface="Calibri" pitchFamily="34" charset="0"/>
                <a:ea typeface="黑体" pitchFamily="49" charset="-122"/>
                <a:cs typeface="Calibri" pitchFamily="34" charset="0"/>
              </a:rPr>
              <a:t> </a:t>
            </a:r>
            <a:r>
              <a:rPr kumimoji="1" lang="en-US" altLang="zh-CN" sz="2000" b="1" i="0" u="none" strike="noStrike" kern="1200" cap="none" spc="0" normalizeH="0" baseline="0" noProof="0" dirty="0" smtClean="0">
                <a:ln>
                  <a:noFill/>
                </a:ln>
                <a:solidFill>
                  <a:srgbClr val="0000FF"/>
                </a:solidFill>
                <a:effectLst/>
                <a:uLnTx/>
                <a:uFillTx/>
                <a:latin typeface="Calibri" pitchFamily="34" charset="0"/>
                <a:ea typeface="黑体" pitchFamily="49" charset="-122"/>
                <a:cs typeface="Calibri" pitchFamily="34" charset="0"/>
              </a:rPr>
              <a:t>     </a:t>
            </a:r>
            <a:r>
              <a:rPr kumimoji="1" lang="en-US" altLang="zh-CN" sz="2000" b="1" i="0" u="none" strike="noStrike" kern="1200" cap="none" spc="0" normalizeH="0" baseline="0" noProof="0" dirty="0" err="1" smtClean="0">
                <a:ln>
                  <a:noFill/>
                </a:ln>
                <a:solidFill>
                  <a:srgbClr val="0000FF"/>
                </a:solidFill>
                <a:effectLst/>
                <a:uLnTx/>
                <a:uFillTx/>
                <a:latin typeface="Calibri" pitchFamily="34" charset="0"/>
                <a:ea typeface="黑体" pitchFamily="49" charset="-122"/>
                <a:cs typeface="Calibri" pitchFamily="34" charset="0"/>
              </a:rPr>
              <a:t>Jinfeng</a:t>
            </a:r>
            <a:r>
              <a:rPr kumimoji="1" lang="en-US" altLang="zh-CN" sz="2000" b="1" i="0" u="none" strike="noStrike" kern="1200" cap="none" spc="0" normalizeH="0" baseline="0" noProof="0" dirty="0" smtClean="0">
                <a:ln>
                  <a:noFill/>
                </a:ln>
                <a:solidFill>
                  <a:srgbClr val="0000FF"/>
                </a:solidFill>
                <a:effectLst/>
                <a:uLnTx/>
                <a:uFillTx/>
                <a:latin typeface="Calibri" pitchFamily="34" charset="0"/>
                <a:ea typeface="黑体" pitchFamily="49" charset="-122"/>
                <a:cs typeface="Calibri" pitchFamily="34" charset="0"/>
              </a:rPr>
              <a:t> </a:t>
            </a:r>
            <a:r>
              <a:rPr kumimoji="1" lang="en-US" altLang="zh-CN" sz="2000" b="1" i="0" u="none" strike="noStrike" kern="1200" cap="none" spc="0" normalizeH="0" baseline="0" noProof="0" dirty="0" err="1" smtClean="0">
                <a:ln>
                  <a:noFill/>
                </a:ln>
                <a:solidFill>
                  <a:srgbClr val="0000FF"/>
                </a:solidFill>
                <a:effectLst/>
                <a:uLnTx/>
                <a:uFillTx/>
                <a:latin typeface="Calibri" pitchFamily="34" charset="0"/>
                <a:ea typeface="黑体" pitchFamily="49" charset="-122"/>
                <a:cs typeface="Calibri" pitchFamily="34" charset="0"/>
              </a:rPr>
              <a:t>Jia</a:t>
            </a:r>
            <a:r>
              <a:rPr kumimoji="1" lang="en-US" altLang="zh-CN" sz="2000" b="1" i="0" u="none" strike="noStrike" kern="1200" cap="none" spc="0" normalizeH="0" baseline="0" noProof="0" dirty="0" smtClean="0">
                <a:ln>
                  <a:noFill/>
                </a:ln>
                <a:solidFill>
                  <a:srgbClr val="0000FF"/>
                </a:solidFill>
                <a:effectLst/>
                <a:uLnTx/>
                <a:uFillTx/>
                <a:latin typeface="Calibri" pitchFamily="34" charset="0"/>
                <a:ea typeface="黑体" pitchFamily="49" charset="-122"/>
                <a:cs typeface="Calibri" pitchFamily="34" charset="0"/>
              </a:rPr>
              <a:t> (Shanghai Jiao-Tong Univ.)</a:t>
            </a:r>
            <a:endParaRPr kumimoji="0" lang="zh-CN" altLang="en-US" sz="2000" b="1" i="0" u="none" strike="noStrike" kern="1200" cap="none" spc="0" normalizeH="0" baseline="0" noProof="0" dirty="0" smtClean="0">
              <a:ln>
                <a:noFill/>
              </a:ln>
              <a:solidFill>
                <a:srgbClr val="000000"/>
              </a:solidFill>
              <a:effectLst/>
              <a:uLnTx/>
              <a:uFillTx/>
              <a:latin typeface="Arial Narrow" pitchFamily="34" charset="0"/>
              <a:ea typeface="黑体" pitchFamily="49" charset="-122"/>
              <a:cs typeface="Calibri" pitchFamily="34" charset="0"/>
            </a:endParaRPr>
          </a:p>
        </p:txBody>
      </p:sp>
      <p:sp>
        <p:nvSpPr>
          <p:cNvPr id="292868" name="矩形 4"/>
          <p:cNvSpPr>
            <a:spLocks noChangeArrowheads="1"/>
          </p:cNvSpPr>
          <p:nvPr/>
        </p:nvSpPr>
        <p:spPr bwMode="auto">
          <a:xfrm>
            <a:off x="446090" y="2749559"/>
            <a:ext cx="618130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CN" sz="2800" b="1" i="0" u="none" strike="noStrike" kern="1200" cap="none" spc="0" normalizeH="0" baseline="0" noProof="0" dirty="0" smtClean="0">
                <a:ln>
                  <a:noFill/>
                </a:ln>
                <a:solidFill>
                  <a:srgbClr val="FF0000"/>
                </a:solidFill>
                <a:effectLst/>
                <a:uLnTx/>
                <a:uFillTx/>
                <a:latin typeface="Calibri" pitchFamily="34" charset="0"/>
                <a:ea typeface="黑体" pitchFamily="49" charset="-122"/>
                <a:cs typeface="Calibri" pitchFamily="34" charset="0"/>
              </a:rPr>
              <a:t>Transport:  </a:t>
            </a:r>
            <a:r>
              <a:rPr kumimoji="1" lang="en-US" altLang="zh-CN" sz="2000" b="1" i="0" u="none" strike="noStrike" kern="1200" cap="none" spc="0" normalizeH="0" baseline="0" noProof="0" dirty="0" err="1" smtClean="0">
                <a:ln>
                  <a:noFill/>
                </a:ln>
                <a:solidFill>
                  <a:srgbClr val="0000FF"/>
                </a:solidFill>
                <a:effectLst/>
                <a:uLnTx/>
                <a:uFillTx/>
                <a:latin typeface="Calibri" pitchFamily="34" charset="0"/>
                <a:ea typeface="黑体" pitchFamily="49" charset="-122"/>
                <a:cs typeface="Calibri" pitchFamily="34" charset="0"/>
              </a:rPr>
              <a:t>Yayu</a:t>
            </a:r>
            <a:r>
              <a:rPr kumimoji="1" lang="en-US" altLang="zh-CN" sz="2000" b="1" i="0" u="none" strike="noStrike" kern="1200" cap="none" spc="0" normalizeH="0" baseline="0" noProof="0" dirty="0" smtClean="0">
                <a:ln>
                  <a:noFill/>
                </a:ln>
                <a:solidFill>
                  <a:srgbClr val="0000FF"/>
                </a:solidFill>
                <a:effectLst/>
                <a:uLnTx/>
                <a:uFillTx/>
                <a:latin typeface="Calibri" pitchFamily="34" charset="0"/>
                <a:ea typeface="黑体" pitchFamily="49" charset="-122"/>
                <a:cs typeface="Calibri" pitchFamily="34" charset="0"/>
              </a:rPr>
              <a:t> Wang (Tsinghua), Li </a:t>
            </a:r>
            <a:r>
              <a:rPr kumimoji="1" lang="en-US" altLang="zh-CN" sz="2000" b="1" i="0" u="none" strike="noStrike" kern="1200" cap="none" spc="0" normalizeH="0" baseline="0" noProof="0" dirty="0" err="1" smtClean="0">
                <a:ln>
                  <a:noFill/>
                </a:ln>
                <a:solidFill>
                  <a:srgbClr val="0000FF"/>
                </a:solidFill>
                <a:effectLst/>
                <a:uLnTx/>
                <a:uFillTx/>
                <a:latin typeface="Calibri" pitchFamily="34" charset="0"/>
                <a:ea typeface="黑体" pitchFamily="49" charset="-122"/>
                <a:cs typeface="Calibri" pitchFamily="34" charset="0"/>
              </a:rPr>
              <a:t>Lv</a:t>
            </a:r>
            <a:r>
              <a:rPr kumimoji="1" lang="en-US" altLang="zh-CN" sz="2000" b="1" i="0" u="none" strike="noStrike" kern="1200" cap="none" spc="0" normalizeH="0" baseline="0" noProof="0" dirty="0" smtClean="0">
                <a:ln>
                  <a:noFill/>
                </a:ln>
                <a:solidFill>
                  <a:srgbClr val="0000FF"/>
                </a:solidFill>
                <a:effectLst/>
                <a:uLnTx/>
                <a:uFillTx/>
                <a:latin typeface="Calibri" pitchFamily="34" charset="0"/>
                <a:ea typeface="黑体" pitchFamily="49" charset="-122"/>
                <a:cs typeface="Calibri" pitchFamily="34" charset="0"/>
              </a:rPr>
              <a:t>, Y. Q. Li (IOP)</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CN" sz="2000" b="1" i="0" u="none" strike="noStrike" kern="1200" cap="none" spc="0" normalizeH="0" baseline="0" noProof="0" dirty="0">
                <a:ln>
                  <a:noFill/>
                </a:ln>
                <a:solidFill>
                  <a:srgbClr val="0000FF"/>
                </a:solidFill>
                <a:effectLst/>
                <a:uLnTx/>
                <a:uFillTx/>
                <a:latin typeface="Calibri" pitchFamily="34" charset="0"/>
                <a:ea typeface="黑体" pitchFamily="49" charset="-122"/>
                <a:cs typeface="Calibri" pitchFamily="34" charset="0"/>
              </a:rPr>
              <a:t> </a:t>
            </a:r>
            <a:r>
              <a:rPr kumimoji="1" lang="en-US" altLang="zh-CN" sz="2000" b="1" i="0" u="none" strike="noStrike" kern="1200" cap="none" spc="0" normalizeH="0" baseline="0" noProof="0" dirty="0" smtClean="0">
                <a:ln>
                  <a:noFill/>
                </a:ln>
                <a:solidFill>
                  <a:srgbClr val="0000FF"/>
                </a:solidFill>
                <a:effectLst/>
                <a:uLnTx/>
                <a:uFillTx/>
                <a:latin typeface="Calibri" pitchFamily="34" charset="0"/>
                <a:ea typeface="黑体" pitchFamily="49" charset="-122"/>
                <a:cs typeface="Calibri" pitchFamily="34" charset="0"/>
              </a:rPr>
              <a:t>                             Jian Wang (PKU)</a:t>
            </a:r>
            <a:endParaRPr kumimoji="0" lang="zh-CN" altLang="en-US" sz="2000" b="1" i="0" u="none" strike="noStrike" kern="1200" cap="none" spc="0" normalizeH="0" baseline="0" noProof="0" dirty="0" smtClean="0">
              <a:ln>
                <a:noFill/>
              </a:ln>
              <a:solidFill>
                <a:srgbClr val="0000FF"/>
              </a:solidFill>
              <a:effectLst/>
              <a:uLnTx/>
              <a:uFillTx/>
              <a:latin typeface="Arial Narrow" pitchFamily="34" charset="0"/>
              <a:ea typeface="黑体" pitchFamily="49" charset="-122"/>
              <a:cs typeface="Calibri" pitchFamily="34" charset="0"/>
            </a:endParaRPr>
          </a:p>
        </p:txBody>
      </p:sp>
      <p:sp>
        <p:nvSpPr>
          <p:cNvPr id="292869" name="矩形 5"/>
          <p:cNvSpPr>
            <a:spLocks noChangeArrowheads="1"/>
          </p:cNvSpPr>
          <p:nvPr/>
        </p:nvSpPr>
        <p:spPr bwMode="auto">
          <a:xfrm>
            <a:off x="446090" y="3645024"/>
            <a:ext cx="8230366" cy="1523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82563" marR="0" lvl="0" indent="-182563" algn="l" defTabSz="914400" rtl="0" eaLnBrk="1" fontAlgn="base" latinLnBrk="0" hangingPunct="1">
              <a:lnSpc>
                <a:spcPct val="100000"/>
              </a:lnSpc>
              <a:spcBef>
                <a:spcPct val="0"/>
              </a:spcBef>
              <a:spcAft>
                <a:spcPts val="600"/>
              </a:spcAft>
              <a:buClrTx/>
              <a:buSzTx/>
              <a:buFontTx/>
              <a:buNone/>
              <a:tabLst/>
              <a:defRPr/>
            </a:pPr>
            <a:r>
              <a:rPr kumimoji="1" lang="en-US" altLang="zh-CN" sz="2800" b="1" i="0" u="none" strike="noStrike" kern="1200" cap="none" spc="0" normalizeH="0" baseline="0" noProof="0" dirty="0" smtClean="0">
                <a:ln>
                  <a:noFill/>
                </a:ln>
                <a:solidFill>
                  <a:srgbClr val="FF0000"/>
                </a:solidFill>
                <a:effectLst/>
                <a:uLnTx/>
                <a:uFillTx/>
                <a:latin typeface="Calibri" pitchFamily="34" charset="0"/>
                <a:ea typeface="黑体" pitchFamily="49" charset="-122"/>
                <a:cs typeface="Calibri" pitchFamily="34" charset="0"/>
              </a:rPr>
              <a:t>Theory:  </a:t>
            </a:r>
          </a:p>
          <a:p>
            <a:pPr marL="182563" marR="0" lvl="0" indent="-182563" algn="l" defTabSz="914400" rtl="0" eaLnBrk="1" fontAlgn="base" latinLnBrk="0" hangingPunct="1">
              <a:lnSpc>
                <a:spcPct val="100000"/>
              </a:lnSpc>
              <a:spcBef>
                <a:spcPct val="0"/>
              </a:spcBef>
              <a:spcAft>
                <a:spcPts val="600"/>
              </a:spcAft>
              <a:buClrTx/>
              <a:buSzTx/>
              <a:buFontTx/>
              <a:buNone/>
              <a:tabLst/>
              <a:defRPr/>
            </a:pPr>
            <a:r>
              <a:rPr kumimoji="1" lang="en-US" altLang="zh-CN" sz="2000" dirty="0" smtClean="0">
                <a:solidFill>
                  <a:srgbClr val="0000FF"/>
                </a:solidFill>
                <a:latin typeface="Calibri" pitchFamily="34" charset="0"/>
                <a:ea typeface="黑体" pitchFamily="49" charset="-122"/>
                <a:cs typeface="Calibri" pitchFamily="34" charset="0"/>
              </a:rPr>
              <a:t>   </a:t>
            </a:r>
            <a:r>
              <a:rPr kumimoji="1" lang="en-US" altLang="zh-CN" sz="2000" dirty="0" err="1" smtClean="0">
                <a:solidFill>
                  <a:srgbClr val="0000FF"/>
                </a:solidFill>
                <a:latin typeface="Calibri" pitchFamily="34" charset="0"/>
                <a:ea typeface="黑体" pitchFamily="49" charset="-122"/>
                <a:cs typeface="Calibri" pitchFamily="34" charset="0"/>
              </a:rPr>
              <a:t>Shoucheng</a:t>
            </a:r>
            <a:r>
              <a:rPr kumimoji="1" lang="en-US" altLang="zh-CN" sz="2000" dirty="0" smtClean="0">
                <a:solidFill>
                  <a:srgbClr val="0000FF"/>
                </a:solidFill>
                <a:latin typeface="Calibri" pitchFamily="34" charset="0"/>
                <a:ea typeface="黑体" pitchFamily="49" charset="-122"/>
                <a:cs typeface="Calibri" pitchFamily="34" charset="0"/>
              </a:rPr>
              <a:t> Zhang (Stanford), </a:t>
            </a:r>
            <a:r>
              <a:rPr kumimoji="1" lang="en-US" altLang="zh-CN" sz="2000" dirty="0" err="1" smtClean="0">
                <a:solidFill>
                  <a:srgbClr val="0000FF"/>
                </a:solidFill>
                <a:latin typeface="Calibri" pitchFamily="34" charset="0"/>
                <a:ea typeface="黑体" pitchFamily="49" charset="-122"/>
                <a:cs typeface="Calibri" pitchFamily="34" charset="0"/>
              </a:rPr>
              <a:t>Bangfen</a:t>
            </a:r>
            <a:r>
              <a:rPr kumimoji="1" lang="en-US" altLang="zh-CN" sz="2000" dirty="0" smtClean="0">
                <a:solidFill>
                  <a:srgbClr val="0000FF"/>
                </a:solidFill>
                <a:latin typeface="Calibri" pitchFamily="34" charset="0"/>
                <a:ea typeface="黑体" pitchFamily="49" charset="-122"/>
                <a:cs typeface="Calibri" pitchFamily="34" charset="0"/>
              </a:rPr>
              <a:t> Zhu, </a:t>
            </a:r>
            <a:r>
              <a:rPr kumimoji="1" lang="en-US" altLang="zh-CN" sz="2000" dirty="0" err="1" smtClean="0">
                <a:solidFill>
                  <a:srgbClr val="0000FF"/>
                </a:solidFill>
                <a:latin typeface="Calibri" pitchFamily="34" charset="0"/>
                <a:ea typeface="黑体" pitchFamily="49" charset="-122"/>
                <a:cs typeface="Calibri" pitchFamily="34" charset="0"/>
              </a:rPr>
              <a:t>Wenhui</a:t>
            </a:r>
            <a:r>
              <a:rPr kumimoji="1" lang="en-US" altLang="zh-CN" sz="2000" dirty="0" smtClean="0">
                <a:solidFill>
                  <a:srgbClr val="0000FF"/>
                </a:solidFill>
                <a:latin typeface="Calibri" pitchFamily="34" charset="0"/>
                <a:ea typeface="黑体" pitchFamily="49" charset="-122"/>
                <a:cs typeface="Calibri" pitchFamily="34" charset="0"/>
              </a:rPr>
              <a:t> </a:t>
            </a:r>
            <a:r>
              <a:rPr kumimoji="1" lang="en-US" altLang="zh-CN" sz="2000" dirty="0" err="1" smtClean="0">
                <a:solidFill>
                  <a:srgbClr val="0000FF"/>
                </a:solidFill>
                <a:latin typeface="Calibri" pitchFamily="34" charset="0"/>
                <a:ea typeface="黑体" pitchFamily="49" charset="-122"/>
                <a:cs typeface="Calibri" pitchFamily="34" charset="0"/>
              </a:rPr>
              <a:t>Duan</a:t>
            </a:r>
            <a:r>
              <a:rPr kumimoji="1" lang="en-US" altLang="zh-CN" sz="2000" dirty="0" smtClean="0">
                <a:solidFill>
                  <a:srgbClr val="0000FF"/>
                </a:solidFill>
                <a:latin typeface="Calibri" pitchFamily="34" charset="0"/>
                <a:ea typeface="黑体" pitchFamily="49" charset="-122"/>
                <a:cs typeface="Calibri" pitchFamily="34" charset="0"/>
              </a:rPr>
              <a:t> (Tsinghua), Z. Fang, X. Dai (IOP), X. L. Qi (Stanford), C. X. Liu (Penn State), </a:t>
            </a:r>
            <a:r>
              <a:rPr kumimoji="1" lang="en-US" altLang="zh-CN" sz="2000" dirty="0" err="1" smtClean="0">
                <a:solidFill>
                  <a:srgbClr val="0000FF"/>
                </a:solidFill>
                <a:latin typeface="Calibri" pitchFamily="34" charset="0"/>
                <a:ea typeface="黑体" pitchFamily="49" charset="-122"/>
                <a:cs typeface="Calibri" pitchFamily="34" charset="0"/>
              </a:rPr>
              <a:t>Shengbai</a:t>
            </a:r>
            <a:r>
              <a:rPr kumimoji="1" lang="en-US" altLang="zh-CN" sz="2000" dirty="0" smtClean="0">
                <a:solidFill>
                  <a:srgbClr val="0000FF"/>
                </a:solidFill>
                <a:latin typeface="Calibri" pitchFamily="34" charset="0"/>
                <a:ea typeface="黑体" pitchFamily="49" charset="-122"/>
                <a:cs typeface="Calibri" pitchFamily="34" charset="0"/>
              </a:rPr>
              <a:t> Zhang (RPI), X. C. </a:t>
            </a:r>
            <a:r>
              <a:rPr kumimoji="1" lang="en-US" altLang="zh-CN" sz="2000" dirty="0" err="1" smtClean="0">
                <a:solidFill>
                  <a:srgbClr val="0000FF"/>
                </a:solidFill>
                <a:latin typeface="Calibri" pitchFamily="34" charset="0"/>
                <a:ea typeface="黑体" pitchFamily="49" charset="-122"/>
                <a:cs typeface="Calibri" pitchFamily="34" charset="0"/>
              </a:rPr>
              <a:t>Xie</a:t>
            </a:r>
            <a:r>
              <a:rPr kumimoji="1" lang="en-US" altLang="zh-CN" sz="2000" dirty="0" smtClean="0">
                <a:solidFill>
                  <a:srgbClr val="0000FF"/>
                </a:solidFill>
                <a:latin typeface="Calibri" pitchFamily="34" charset="0"/>
                <a:ea typeface="黑体" pitchFamily="49" charset="-122"/>
                <a:cs typeface="Calibri" pitchFamily="34" charset="0"/>
              </a:rPr>
              <a:t> (PKU), S. Q. Shen (Hong Kong), Feng Liu (Utah)</a:t>
            </a:r>
            <a:endParaRPr kumimoji="1" lang="en-US" altLang="zh-CN" sz="2000" dirty="0">
              <a:solidFill>
                <a:srgbClr val="0000FF"/>
              </a:solidFill>
              <a:latin typeface="Calibri" pitchFamily="34" charset="0"/>
              <a:ea typeface="黑体" pitchFamily="49" charset="-122"/>
              <a:cs typeface="Calibri" pitchFamily="34" charset="0"/>
            </a:endParaRPr>
          </a:p>
        </p:txBody>
      </p:sp>
      <p:sp>
        <p:nvSpPr>
          <p:cNvPr id="292870" name="TextBox 1"/>
          <p:cNvSpPr txBox="1">
            <a:spLocks noChangeArrowheads="1"/>
          </p:cNvSpPr>
          <p:nvPr/>
        </p:nvSpPr>
        <p:spPr bwMode="auto">
          <a:xfrm>
            <a:off x="1908125" y="6048176"/>
            <a:ext cx="62642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800" b="1" i="0" u="none" strike="noStrike" kern="1200" cap="none" spc="0" normalizeH="0" baseline="0" noProof="0" dirty="0" smtClean="0">
                <a:ln>
                  <a:noFill/>
                </a:ln>
                <a:solidFill>
                  <a:srgbClr val="FF0000"/>
                </a:solidFill>
                <a:effectLst/>
                <a:uLnTx/>
                <a:uFillTx/>
                <a:latin typeface="Calibri" pitchFamily="34" charset="0"/>
                <a:ea typeface="宋体" pitchFamily="2" charset="-122"/>
                <a:cs typeface="+mn-cs"/>
              </a:rPr>
              <a:t>$$$:  NSF, MOST, MOE of China, CAS</a:t>
            </a:r>
            <a:endParaRPr kumimoji="0" lang="zh-CN" altLang="en-US" sz="2800" b="1" i="0" u="none" strike="noStrike" kern="1200" cap="none" spc="0" normalizeH="0" baseline="0" noProof="0" dirty="0" smtClean="0">
              <a:ln>
                <a:noFill/>
              </a:ln>
              <a:solidFill>
                <a:srgbClr val="FF0000"/>
              </a:solidFill>
              <a:effectLst/>
              <a:uLnTx/>
              <a:uFillTx/>
              <a:latin typeface="Calibri" pitchFamily="34" charset="0"/>
              <a:ea typeface="宋体" pitchFamily="2" charset="-122"/>
              <a:cs typeface="+mn-cs"/>
            </a:endParaRPr>
          </a:p>
        </p:txBody>
      </p:sp>
      <p:cxnSp>
        <p:nvCxnSpPr>
          <p:cNvPr id="292871" name="直接连接符 3"/>
          <p:cNvCxnSpPr>
            <a:cxnSpLocks noChangeShapeType="1"/>
          </p:cNvCxnSpPr>
          <p:nvPr/>
        </p:nvCxnSpPr>
        <p:spPr bwMode="auto">
          <a:xfrm>
            <a:off x="2316163" y="792163"/>
            <a:ext cx="3744912"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92970367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02" name="TextBox 1"/>
          <p:cNvSpPr txBox="1">
            <a:spLocks noChangeArrowheads="1"/>
          </p:cNvSpPr>
          <p:nvPr/>
        </p:nvSpPr>
        <p:spPr bwMode="auto">
          <a:xfrm>
            <a:off x="1547813" y="2628900"/>
            <a:ext cx="60483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a:defRPr sz="2000">
                <a:solidFill>
                  <a:schemeClr val="tx1"/>
                </a:solidFill>
                <a:latin typeface="Arial" pitchFamily="34" charset="0"/>
                <a:ea typeface="宋体" pitchFamily="2" charset="-122"/>
              </a:defRPr>
            </a:lvl6pPr>
            <a:lvl7pPr>
              <a:defRPr sz="2000">
                <a:solidFill>
                  <a:schemeClr val="tx1"/>
                </a:solidFill>
                <a:latin typeface="Arial" pitchFamily="34" charset="0"/>
                <a:ea typeface="宋体" pitchFamily="2" charset="-122"/>
              </a:defRPr>
            </a:lvl7pPr>
            <a:lvl8pPr>
              <a:defRPr sz="2000">
                <a:solidFill>
                  <a:schemeClr val="tx1"/>
                </a:solidFill>
                <a:latin typeface="Arial" pitchFamily="34" charset="0"/>
                <a:ea typeface="宋体" pitchFamily="2" charset="-122"/>
              </a:defRPr>
            </a:lvl8pPr>
            <a:lvl9pPr>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3200" b="1" i="0" u="none" strike="noStrike" kern="1200" cap="none" spc="0" normalizeH="0" baseline="0" noProof="0" dirty="0">
                <a:ln>
                  <a:noFill/>
                </a:ln>
                <a:solidFill>
                  <a:schemeClr val="bg1"/>
                </a:solidFill>
                <a:effectLst/>
                <a:uLnTx/>
                <a:uFillTx/>
                <a:latin typeface="Arial" pitchFamily="34" charset="0"/>
                <a:ea typeface="宋体" pitchFamily="2" charset="-122"/>
                <a:cs typeface="+mn-cs"/>
              </a:rPr>
              <a:t>Thank you very much! </a:t>
            </a:r>
            <a:endParaRPr kumimoji="0" lang="zh-CN" altLang="en-US" sz="3200" b="1" i="0" u="none" strike="noStrike" kern="1200" cap="none" spc="0" normalizeH="0" baseline="0" noProof="0" dirty="0">
              <a:ln>
                <a:noFill/>
              </a:ln>
              <a:solidFill>
                <a:schemeClr val="bg1"/>
              </a:solidFill>
              <a:effectLst/>
              <a:uLnTx/>
              <a:uFillTx/>
              <a:latin typeface="Arial" pitchFamily="34" charset="0"/>
              <a:ea typeface="宋体" pitchFamily="2" charset="-122"/>
              <a:cs typeface="+mn-cs"/>
            </a:endParaRPr>
          </a:p>
        </p:txBody>
      </p:sp>
    </p:spTree>
    <p:extLst>
      <p:ext uri="{BB962C8B-B14F-4D97-AF65-F5344CB8AC3E}">
        <p14:creationId xmlns:p14="http://schemas.microsoft.com/office/powerpoint/2010/main" val="17054698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标题 1"/>
          <p:cNvSpPr>
            <a:spLocks noGrp="1"/>
          </p:cNvSpPr>
          <p:nvPr>
            <p:ph type="title" idx="4294967295"/>
          </p:nvPr>
        </p:nvSpPr>
        <p:spPr>
          <a:xfrm>
            <a:off x="179388" y="115888"/>
            <a:ext cx="8569325" cy="749300"/>
          </a:xfrm>
        </p:spPr>
        <p:txBody>
          <a:bodyPr/>
          <a:lstStyle/>
          <a:p>
            <a:pPr eaLnBrk="1" hangingPunct="1"/>
            <a:r>
              <a:rPr lang="en-US" altLang="zh-CN" sz="3600" b="1" smtClean="0">
                <a:solidFill>
                  <a:srgbClr val="FFFF00"/>
                </a:solidFill>
                <a:latin typeface="Calibri" pitchFamily="34" charset="0"/>
              </a:rPr>
              <a:t>Ordinary versus Topological Insulators</a:t>
            </a:r>
          </a:p>
        </p:txBody>
      </p:sp>
      <p:grpSp>
        <p:nvGrpSpPr>
          <p:cNvPr id="362499" name="组合 6"/>
          <p:cNvGrpSpPr>
            <a:grpSpLocks/>
          </p:cNvGrpSpPr>
          <p:nvPr/>
        </p:nvGrpSpPr>
        <p:grpSpPr bwMode="auto">
          <a:xfrm>
            <a:off x="-36513" y="1125538"/>
            <a:ext cx="6335713" cy="5732462"/>
            <a:chOff x="-36513" y="1125538"/>
            <a:chExt cx="6335713" cy="5732462"/>
          </a:xfrm>
        </p:grpSpPr>
        <p:sp>
          <p:nvSpPr>
            <p:cNvPr id="4" name="矩形 3"/>
            <p:cNvSpPr/>
            <p:nvPr/>
          </p:nvSpPr>
          <p:spPr>
            <a:xfrm>
              <a:off x="388938" y="1681163"/>
              <a:ext cx="2209800" cy="65405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宋体"/>
                <a:cs typeface="+mn-cs"/>
              </a:endParaRPr>
            </a:p>
          </p:txBody>
        </p:sp>
        <p:sp>
          <p:nvSpPr>
            <p:cNvPr id="5" name="矩形 4"/>
            <p:cNvSpPr/>
            <p:nvPr/>
          </p:nvSpPr>
          <p:spPr>
            <a:xfrm>
              <a:off x="388938" y="4011613"/>
              <a:ext cx="2209800" cy="6096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宋体"/>
                <a:cs typeface="+mn-cs"/>
              </a:endParaRPr>
            </a:p>
          </p:txBody>
        </p:sp>
        <p:grpSp>
          <p:nvGrpSpPr>
            <p:cNvPr id="362547" name="组合 18"/>
            <p:cNvGrpSpPr>
              <a:grpSpLocks/>
            </p:cNvGrpSpPr>
            <p:nvPr/>
          </p:nvGrpSpPr>
          <p:grpSpPr bwMode="auto">
            <a:xfrm>
              <a:off x="846138" y="1268413"/>
              <a:ext cx="1295400" cy="1752600"/>
              <a:chOff x="1371600" y="1524000"/>
              <a:chExt cx="1295400" cy="1752600"/>
            </a:xfrm>
          </p:grpSpPr>
          <p:grpSp>
            <p:nvGrpSpPr>
              <p:cNvPr id="362567" name="组合 8"/>
              <p:cNvGrpSpPr>
                <a:grpSpLocks/>
              </p:cNvGrpSpPr>
              <p:nvPr/>
            </p:nvGrpSpPr>
            <p:grpSpPr bwMode="auto">
              <a:xfrm rot="10800000">
                <a:off x="1371600" y="1524000"/>
                <a:ext cx="990600" cy="1752600"/>
                <a:chOff x="4800600" y="2057400"/>
                <a:chExt cx="838200" cy="1752600"/>
              </a:xfrm>
            </p:grpSpPr>
            <p:sp>
              <p:nvSpPr>
                <p:cNvPr id="362571" name="弧形 6"/>
                <p:cNvSpPr>
                  <a:spLocks noChangeArrowheads="1"/>
                </p:cNvSpPr>
                <p:nvPr/>
              </p:nvSpPr>
              <p:spPr bwMode="auto">
                <a:xfrm>
                  <a:off x="4800600" y="2057400"/>
                  <a:ext cx="838200" cy="1752600"/>
                </a:xfrm>
                <a:custGeom>
                  <a:avLst/>
                  <a:gdLst>
                    <a:gd name="T0" fmla="*/ 419101 w 838200"/>
                    <a:gd name="T1" fmla="*/ 0 h 1752600"/>
                    <a:gd name="T2" fmla="*/ 419100 w 838200"/>
                    <a:gd name="T3" fmla="*/ 876300 h 1752600"/>
                    <a:gd name="T4" fmla="*/ 831653 w 838200"/>
                    <a:gd name="T5" fmla="*/ 722019 h 1752600"/>
                    <a:gd name="T6" fmla="*/ 11796480 60000 65536"/>
                    <a:gd name="T7" fmla="*/ 17694720 60000 65536"/>
                    <a:gd name="T8" fmla="*/ 5898240 60000 65536"/>
                    <a:gd name="T9" fmla="*/ 419101 w 838200"/>
                    <a:gd name="T10" fmla="*/ 0 h 1752600"/>
                    <a:gd name="T11" fmla="*/ 831653 w 838200"/>
                    <a:gd name="T12" fmla="*/ 722019 h 1752600"/>
                  </a:gdLst>
                  <a:ahLst/>
                  <a:cxnLst>
                    <a:cxn ang="T6">
                      <a:pos x="T0" y="T1"/>
                    </a:cxn>
                    <a:cxn ang="T7">
                      <a:pos x="T2" y="T3"/>
                    </a:cxn>
                    <a:cxn ang="T8">
                      <a:pos x="T4" y="T5"/>
                    </a:cxn>
                  </a:cxnLst>
                  <a:rect l="T9" t="T10" r="T11" b="T12"/>
                  <a:pathLst>
                    <a:path w="838200" h="1752600" stroke="0">
                      <a:moveTo>
                        <a:pt x="419101" y="0"/>
                      </a:moveTo>
                      <a:lnTo>
                        <a:pt x="419100" y="0"/>
                      </a:lnTo>
                      <a:cubicBezTo>
                        <a:pt x="622099" y="1"/>
                        <a:pt x="795913" y="304197"/>
                        <a:pt x="831653" y="722018"/>
                      </a:cubicBezTo>
                      <a:lnTo>
                        <a:pt x="419100" y="876300"/>
                      </a:lnTo>
                      <a:lnTo>
                        <a:pt x="419101" y="0"/>
                      </a:lnTo>
                      <a:close/>
                    </a:path>
                    <a:path w="838200" h="1752600" fill="none">
                      <a:moveTo>
                        <a:pt x="419101" y="0"/>
                      </a:moveTo>
                      <a:lnTo>
                        <a:pt x="419100" y="0"/>
                      </a:lnTo>
                      <a:cubicBezTo>
                        <a:pt x="622099" y="1"/>
                        <a:pt x="795913" y="304197"/>
                        <a:pt x="831653" y="722018"/>
                      </a:cubicBezTo>
                    </a:path>
                  </a:pathLst>
                </a:custGeom>
                <a:noFill/>
                <a:ln w="38100" algn="ctr">
                  <a:solidFill>
                    <a:srgbClr val="3399FF"/>
                  </a:solidFill>
                  <a:miter lim="800000"/>
                  <a:headEnd/>
                  <a:tailEnd/>
                </a:ln>
                <a:extLst>
                  <a:ext uri="{909E8E84-426E-40DD-AFC4-6F175D3DCCD1}">
                    <a14:hiddenFill xmlns:a14="http://schemas.microsoft.com/office/drawing/2010/main">
                      <a:solidFill>
                        <a:srgbClr val="FFFFFF"/>
                      </a:solidFill>
                    </a14:hiddenFill>
                  </a:ext>
                </a:extLst>
              </p:spPr>
              <p:txBody>
                <a:bodyPr rot="1080000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62572" name="弧形 7"/>
                <p:cNvSpPr>
                  <a:spLocks noChangeArrowheads="1"/>
                </p:cNvSpPr>
                <p:nvPr/>
              </p:nvSpPr>
              <p:spPr bwMode="auto">
                <a:xfrm flipH="1">
                  <a:off x="4800600" y="2057400"/>
                  <a:ext cx="838200" cy="1752600"/>
                </a:xfrm>
                <a:custGeom>
                  <a:avLst/>
                  <a:gdLst>
                    <a:gd name="T0" fmla="*/ 419101 w 838200"/>
                    <a:gd name="T1" fmla="*/ 0 h 1752600"/>
                    <a:gd name="T2" fmla="*/ 419100 w 838200"/>
                    <a:gd name="T3" fmla="*/ 876300 h 1752600"/>
                    <a:gd name="T4" fmla="*/ 831653 w 838200"/>
                    <a:gd name="T5" fmla="*/ 722019 h 1752600"/>
                    <a:gd name="T6" fmla="*/ 11796480 60000 65536"/>
                    <a:gd name="T7" fmla="*/ 17694720 60000 65536"/>
                    <a:gd name="T8" fmla="*/ 5898240 60000 65536"/>
                    <a:gd name="T9" fmla="*/ 419101 w 838200"/>
                    <a:gd name="T10" fmla="*/ 0 h 1752600"/>
                    <a:gd name="T11" fmla="*/ 831653 w 838200"/>
                    <a:gd name="T12" fmla="*/ 722019 h 1752600"/>
                  </a:gdLst>
                  <a:ahLst/>
                  <a:cxnLst>
                    <a:cxn ang="T6">
                      <a:pos x="T0" y="T1"/>
                    </a:cxn>
                    <a:cxn ang="T7">
                      <a:pos x="T2" y="T3"/>
                    </a:cxn>
                    <a:cxn ang="T8">
                      <a:pos x="T4" y="T5"/>
                    </a:cxn>
                  </a:cxnLst>
                  <a:rect l="T9" t="T10" r="T11" b="T12"/>
                  <a:pathLst>
                    <a:path w="838200" h="1752600" stroke="0">
                      <a:moveTo>
                        <a:pt x="419101" y="0"/>
                      </a:moveTo>
                      <a:lnTo>
                        <a:pt x="419100" y="0"/>
                      </a:lnTo>
                      <a:cubicBezTo>
                        <a:pt x="622099" y="1"/>
                        <a:pt x="795913" y="304197"/>
                        <a:pt x="831653" y="722018"/>
                      </a:cubicBezTo>
                      <a:lnTo>
                        <a:pt x="419100" y="876300"/>
                      </a:lnTo>
                      <a:lnTo>
                        <a:pt x="419101" y="0"/>
                      </a:lnTo>
                      <a:close/>
                    </a:path>
                    <a:path w="838200" h="1752600" fill="none">
                      <a:moveTo>
                        <a:pt x="419101" y="0"/>
                      </a:moveTo>
                      <a:lnTo>
                        <a:pt x="419100" y="0"/>
                      </a:lnTo>
                      <a:cubicBezTo>
                        <a:pt x="622099" y="1"/>
                        <a:pt x="795913" y="304197"/>
                        <a:pt x="831653" y="722018"/>
                      </a:cubicBezTo>
                    </a:path>
                  </a:pathLst>
                </a:custGeom>
                <a:noFill/>
                <a:ln w="38100" algn="ctr">
                  <a:solidFill>
                    <a:srgbClr val="3399FF"/>
                  </a:solidFill>
                  <a:miter lim="800000"/>
                  <a:headEnd/>
                  <a:tailEnd/>
                </a:ln>
                <a:extLst>
                  <a:ext uri="{909E8E84-426E-40DD-AFC4-6F175D3DCCD1}">
                    <a14:hiddenFill xmlns:a14="http://schemas.microsoft.com/office/drawing/2010/main">
                      <a:solidFill>
                        <a:srgbClr val="FFFFFF"/>
                      </a:solidFill>
                    </a14:hiddenFill>
                  </a:ext>
                </a:extLst>
              </p:spPr>
              <p:txBody>
                <a:bodyPr rot="1080000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grpSp>
          <p:grpSp>
            <p:nvGrpSpPr>
              <p:cNvPr id="362568" name="组合 9"/>
              <p:cNvGrpSpPr>
                <a:grpSpLocks/>
              </p:cNvGrpSpPr>
              <p:nvPr/>
            </p:nvGrpSpPr>
            <p:grpSpPr bwMode="auto">
              <a:xfrm rot="10800000">
                <a:off x="1676400" y="1524000"/>
                <a:ext cx="990600" cy="1752600"/>
                <a:chOff x="4800600" y="2057400"/>
                <a:chExt cx="838200" cy="1752600"/>
              </a:xfrm>
            </p:grpSpPr>
            <p:sp>
              <p:nvSpPr>
                <p:cNvPr id="362569" name="弧形 10"/>
                <p:cNvSpPr>
                  <a:spLocks noChangeArrowheads="1"/>
                </p:cNvSpPr>
                <p:nvPr/>
              </p:nvSpPr>
              <p:spPr bwMode="auto">
                <a:xfrm>
                  <a:off x="4800600" y="2057400"/>
                  <a:ext cx="838200" cy="1752600"/>
                </a:xfrm>
                <a:custGeom>
                  <a:avLst/>
                  <a:gdLst>
                    <a:gd name="T0" fmla="*/ 419101 w 838200"/>
                    <a:gd name="T1" fmla="*/ 0 h 1752600"/>
                    <a:gd name="T2" fmla="*/ 419100 w 838200"/>
                    <a:gd name="T3" fmla="*/ 876300 h 1752600"/>
                    <a:gd name="T4" fmla="*/ 831653 w 838200"/>
                    <a:gd name="T5" fmla="*/ 722019 h 1752600"/>
                    <a:gd name="T6" fmla="*/ 11796480 60000 65536"/>
                    <a:gd name="T7" fmla="*/ 17694720 60000 65536"/>
                    <a:gd name="T8" fmla="*/ 5898240 60000 65536"/>
                    <a:gd name="T9" fmla="*/ 419101 w 838200"/>
                    <a:gd name="T10" fmla="*/ 0 h 1752600"/>
                    <a:gd name="T11" fmla="*/ 831653 w 838200"/>
                    <a:gd name="T12" fmla="*/ 722019 h 1752600"/>
                  </a:gdLst>
                  <a:ahLst/>
                  <a:cxnLst>
                    <a:cxn ang="T6">
                      <a:pos x="T0" y="T1"/>
                    </a:cxn>
                    <a:cxn ang="T7">
                      <a:pos x="T2" y="T3"/>
                    </a:cxn>
                    <a:cxn ang="T8">
                      <a:pos x="T4" y="T5"/>
                    </a:cxn>
                  </a:cxnLst>
                  <a:rect l="T9" t="T10" r="T11" b="T12"/>
                  <a:pathLst>
                    <a:path w="838200" h="1752600" stroke="0">
                      <a:moveTo>
                        <a:pt x="419101" y="0"/>
                      </a:moveTo>
                      <a:lnTo>
                        <a:pt x="419100" y="0"/>
                      </a:lnTo>
                      <a:cubicBezTo>
                        <a:pt x="622099" y="1"/>
                        <a:pt x="795913" y="304197"/>
                        <a:pt x="831653" y="722018"/>
                      </a:cubicBezTo>
                      <a:lnTo>
                        <a:pt x="419100" y="876300"/>
                      </a:lnTo>
                      <a:lnTo>
                        <a:pt x="419101" y="0"/>
                      </a:lnTo>
                      <a:close/>
                    </a:path>
                    <a:path w="838200" h="1752600" fill="none">
                      <a:moveTo>
                        <a:pt x="419101" y="0"/>
                      </a:moveTo>
                      <a:lnTo>
                        <a:pt x="419100" y="0"/>
                      </a:lnTo>
                      <a:cubicBezTo>
                        <a:pt x="622099" y="1"/>
                        <a:pt x="795913" y="304197"/>
                        <a:pt x="831653" y="722018"/>
                      </a:cubicBezTo>
                    </a:path>
                  </a:pathLst>
                </a:custGeom>
                <a:noFill/>
                <a:ln w="38100" algn="ctr">
                  <a:solidFill>
                    <a:srgbClr val="FF3300"/>
                  </a:solidFill>
                  <a:miter lim="800000"/>
                  <a:headEnd/>
                  <a:tailEnd/>
                </a:ln>
                <a:extLst>
                  <a:ext uri="{909E8E84-426E-40DD-AFC4-6F175D3DCCD1}">
                    <a14:hiddenFill xmlns:a14="http://schemas.microsoft.com/office/drawing/2010/main">
                      <a:solidFill>
                        <a:srgbClr val="FFFFFF"/>
                      </a:solidFill>
                    </a14:hiddenFill>
                  </a:ext>
                </a:extLst>
              </p:spPr>
              <p:txBody>
                <a:bodyPr rot="1080000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62570" name="弧形 11"/>
                <p:cNvSpPr>
                  <a:spLocks noChangeArrowheads="1"/>
                </p:cNvSpPr>
                <p:nvPr/>
              </p:nvSpPr>
              <p:spPr bwMode="auto">
                <a:xfrm flipH="1">
                  <a:off x="4800600" y="2057400"/>
                  <a:ext cx="838200" cy="1752600"/>
                </a:xfrm>
                <a:custGeom>
                  <a:avLst/>
                  <a:gdLst>
                    <a:gd name="T0" fmla="*/ 419101 w 838200"/>
                    <a:gd name="T1" fmla="*/ 0 h 1752600"/>
                    <a:gd name="T2" fmla="*/ 419100 w 838200"/>
                    <a:gd name="T3" fmla="*/ 876300 h 1752600"/>
                    <a:gd name="T4" fmla="*/ 831653 w 838200"/>
                    <a:gd name="T5" fmla="*/ 722019 h 1752600"/>
                    <a:gd name="T6" fmla="*/ 11796480 60000 65536"/>
                    <a:gd name="T7" fmla="*/ 17694720 60000 65536"/>
                    <a:gd name="T8" fmla="*/ 5898240 60000 65536"/>
                    <a:gd name="T9" fmla="*/ 419101 w 838200"/>
                    <a:gd name="T10" fmla="*/ 0 h 1752600"/>
                    <a:gd name="T11" fmla="*/ 831653 w 838200"/>
                    <a:gd name="T12" fmla="*/ 722019 h 1752600"/>
                  </a:gdLst>
                  <a:ahLst/>
                  <a:cxnLst>
                    <a:cxn ang="T6">
                      <a:pos x="T0" y="T1"/>
                    </a:cxn>
                    <a:cxn ang="T7">
                      <a:pos x="T2" y="T3"/>
                    </a:cxn>
                    <a:cxn ang="T8">
                      <a:pos x="T4" y="T5"/>
                    </a:cxn>
                  </a:cxnLst>
                  <a:rect l="T9" t="T10" r="T11" b="T12"/>
                  <a:pathLst>
                    <a:path w="838200" h="1752600" stroke="0">
                      <a:moveTo>
                        <a:pt x="419101" y="0"/>
                      </a:moveTo>
                      <a:lnTo>
                        <a:pt x="419100" y="0"/>
                      </a:lnTo>
                      <a:cubicBezTo>
                        <a:pt x="622099" y="1"/>
                        <a:pt x="795913" y="304197"/>
                        <a:pt x="831653" y="722018"/>
                      </a:cubicBezTo>
                      <a:lnTo>
                        <a:pt x="419100" y="876300"/>
                      </a:lnTo>
                      <a:lnTo>
                        <a:pt x="419101" y="0"/>
                      </a:lnTo>
                      <a:close/>
                    </a:path>
                    <a:path w="838200" h="1752600" fill="none">
                      <a:moveTo>
                        <a:pt x="419101" y="0"/>
                      </a:moveTo>
                      <a:lnTo>
                        <a:pt x="419100" y="0"/>
                      </a:lnTo>
                      <a:cubicBezTo>
                        <a:pt x="622099" y="1"/>
                        <a:pt x="795913" y="304197"/>
                        <a:pt x="831653" y="722018"/>
                      </a:cubicBezTo>
                    </a:path>
                  </a:pathLst>
                </a:custGeom>
                <a:noFill/>
                <a:ln w="38100" algn="ctr">
                  <a:solidFill>
                    <a:srgbClr val="FF3300"/>
                  </a:solidFill>
                  <a:miter lim="800000"/>
                  <a:headEnd/>
                  <a:tailEnd/>
                </a:ln>
                <a:extLst>
                  <a:ext uri="{909E8E84-426E-40DD-AFC4-6F175D3DCCD1}">
                    <a14:hiddenFill xmlns:a14="http://schemas.microsoft.com/office/drawing/2010/main">
                      <a:solidFill>
                        <a:srgbClr val="FFFFFF"/>
                      </a:solidFill>
                    </a14:hiddenFill>
                  </a:ext>
                </a:extLst>
              </p:spPr>
              <p:txBody>
                <a:bodyPr rot="1080000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grpSp>
        </p:grpSp>
        <p:grpSp>
          <p:nvGrpSpPr>
            <p:cNvPr id="362548" name="组合 19"/>
            <p:cNvGrpSpPr>
              <a:grpSpLocks/>
            </p:cNvGrpSpPr>
            <p:nvPr/>
          </p:nvGrpSpPr>
          <p:grpSpPr bwMode="auto">
            <a:xfrm rot="10800000">
              <a:off x="846138" y="3325813"/>
              <a:ext cx="1295400" cy="1752600"/>
              <a:chOff x="1371600" y="1524000"/>
              <a:chExt cx="1295400" cy="1752600"/>
            </a:xfrm>
          </p:grpSpPr>
          <p:grpSp>
            <p:nvGrpSpPr>
              <p:cNvPr id="362561" name="组合 8"/>
              <p:cNvGrpSpPr>
                <a:grpSpLocks/>
              </p:cNvGrpSpPr>
              <p:nvPr/>
            </p:nvGrpSpPr>
            <p:grpSpPr bwMode="auto">
              <a:xfrm rot="10800000">
                <a:off x="1371600" y="1524000"/>
                <a:ext cx="990600" cy="1752600"/>
                <a:chOff x="4800600" y="2057400"/>
                <a:chExt cx="838200" cy="1752600"/>
              </a:xfrm>
            </p:grpSpPr>
            <p:sp>
              <p:nvSpPr>
                <p:cNvPr id="25" name="弧形 24"/>
                <p:cNvSpPr/>
                <p:nvPr/>
              </p:nvSpPr>
              <p:spPr>
                <a:xfrm>
                  <a:off x="4752242" y="2057400"/>
                  <a:ext cx="838200" cy="1752600"/>
                </a:xfrm>
                <a:prstGeom prst="arc">
                  <a:avLst>
                    <a:gd name="adj1" fmla="val 16200000"/>
                    <a:gd name="adj2" fmla="val 20369744"/>
                  </a:avLst>
                </a:prstGeom>
                <a:ln w="38100">
                  <a:solidFill>
                    <a:srgbClr val="FF3300"/>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26" name="弧形 25"/>
                <p:cNvSpPr/>
                <p:nvPr/>
              </p:nvSpPr>
              <p:spPr>
                <a:xfrm flipH="1">
                  <a:off x="4752242" y="2057400"/>
                  <a:ext cx="838200" cy="1752600"/>
                </a:xfrm>
                <a:prstGeom prst="arc">
                  <a:avLst>
                    <a:gd name="adj1" fmla="val 16200000"/>
                    <a:gd name="adj2" fmla="val 20369744"/>
                  </a:avLst>
                </a:prstGeom>
                <a:ln w="38100">
                  <a:solidFill>
                    <a:srgbClr val="FF3300"/>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grpSp>
          <p:grpSp>
            <p:nvGrpSpPr>
              <p:cNvPr id="362562" name="组合 9"/>
              <p:cNvGrpSpPr>
                <a:grpSpLocks/>
              </p:cNvGrpSpPr>
              <p:nvPr/>
            </p:nvGrpSpPr>
            <p:grpSpPr bwMode="auto">
              <a:xfrm rot="10800000">
                <a:off x="1676400" y="1524000"/>
                <a:ext cx="990600" cy="1752600"/>
                <a:chOff x="4800600" y="2057400"/>
                <a:chExt cx="838200" cy="1752600"/>
              </a:xfrm>
            </p:grpSpPr>
            <p:sp>
              <p:nvSpPr>
                <p:cNvPr id="23" name="弧形 22"/>
                <p:cNvSpPr/>
                <p:nvPr/>
              </p:nvSpPr>
              <p:spPr>
                <a:xfrm>
                  <a:off x="4752242" y="2057400"/>
                  <a:ext cx="838200" cy="1752600"/>
                </a:xfrm>
                <a:prstGeom prst="arc">
                  <a:avLst>
                    <a:gd name="adj1" fmla="val 16200000"/>
                    <a:gd name="adj2" fmla="val 20369744"/>
                  </a:avLst>
                </a:prstGeom>
                <a:ln w="38100">
                  <a:solidFill>
                    <a:srgbClr val="3399FF"/>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24" name="弧形 23"/>
                <p:cNvSpPr/>
                <p:nvPr/>
              </p:nvSpPr>
              <p:spPr>
                <a:xfrm flipH="1">
                  <a:off x="4752242" y="2057400"/>
                  <a:ext cx="838200" cy="1752600"/>
                </a:xfrm>
                <a:prstGeom prst="arc">
                  <a:avLst>
                    <a:gd name="adj1" fmla="val 16200000"/>
                    <a:gd name="adj2" fmla="val 20369744"/>
                  </a:avLst>
                </a:prstGeom>
                <a:ln w="38100">
                  <a:solidFill>
                    <a:srgbClr val="3399FF"/>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grpSp>
        </p:grpSp>
        <p:sp>
          <p:nvSpPr>
            <p:cNvPr id="362549" name="TextBox 28"/>
            <p:cNvSpPr txBox="1">
              <a:spLocks noChangeArrowheads="1"/>
            </p:cNvSpPr>
            <p:nvPr/>
          </p:nvSpPr>
          <p:spPr bwMode="auto">
            <a:xfrm>
              <a:off x="541338" y="4127500"/>
              <a:ext cx="1905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1800" b="1" i="0" u="none" strike="noStrike" kern="1200" cap="none" spc="0" normalizeH="0" baseline="0" noProof="0">
                  <a:ln>
                    <a:noFill/>
                  </a:ln>
                  <a:solidFill>
                    <a:srgbClr val="000000"/>
                  </a:solidFill>
                  <a:effectLst/>
                  <a:uLnTx/>
                  <a:uFillTx/>
                  <a:latin typeface="Arial" pitchFamily="34" charset="0"/>
                  <a:ea typeface="宋体" pitchFamily="2" charset="-122"/>
                  <a:cs typeface="+mn-cs"/>
                </a:rPr>
                <a:t>Valence Band</a:t>
              </a:r>
            </a:p>
          </p:txBody>
        </p:sp>
        <p:sp>
          <p:nvSpPr>
            <p:cNvPr id="362550" name="TextBox 29"/>
            <p:cNvSpPr txBox="1">
              <a:spLocks noChangeArrowheads="1"/>
            </p:cNvSpPr>
            <p:nvPr/>
          </p:nvSpPr>
          <p:spPr bwMode="auto">
            <a:xfrm>
              <a:off x="388938" y="1839913"/>
              <a:ext cx="22098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1800" b="1" i="0" u="none" strike="noStrike" kern="1200" cap="none" spc="0" normalizeH="0" baseline="0" noProof="0">
                  <a:ln>
                    <a:noFill/>
                  </a:ln>
                  <a:solidFill>
                    <a:srgbClr val="000000"/>
                  </a:solidFill>
                  <a:effectLst/>
                  <a:uLnTx/>
                  <a:uFillTx/>
                  <a:latin typeface="Arial" pitchFamily="34" charset="0"/>
                  <a:ea typeface="宋体" pitchFamily="2" charset="-122"/>
                  <a:cs typeface="+mn-cs"/>
                </a:rPr>
                <a:t>Conduction Band</a:t>
              </a:r>
            </a:p>
          </p:txBody>
        </p:sp>
        <p:sp>
          <p:nvSpPr>
            <p:cNvPr id="362551" name="TextBox 30"/>
            <p:cNvSpPr txBox="1">
              <a:spLocks noChangeArrowheads="1"/>
            </p:cNvSpPr>
            <p:nvPr/>
          </p:nvSpPr>
          <p:spPr bwMode="auto">
            <a:xfrm>
              <a:off x="-36513" y="6613525"/>
              <a:ext cx="288131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900" b="0" i="0" u="none" strike="noStrike" kern="1200" cap="none" spc="0" normalizeH="0" baseline="0" noProof="0">
                  <a:ln>
                    <a:noFill/>
                  </a:ln>
                  <a:solidFill>
                    <a:srgbClr val="FFFFFF"/>
                  </a:solidFill>
                  <a:effectLst/>
                  <a:uLnTx/>
                  <a:uFillTx/>
                  <a:latin typeface="Calibri" pitchFamily="34" charset="0"/>
                  <a:ea typeface="宋体" pitchFamily="2" charset="-122"/>
                  <a:cs typeface="+mn-cs"/>
                </a:rPr>
                <a:t>Rashba Spin-Orbit Splitting </a:t>
              </a:r>
              <a:r>
                <a:rPr kumimoji="0" lang="en-US" altLang="zh-CN" sz="1000" b="0" i="0" u="none" strike="noStrike" kern="1200" cap="none" spc="0" normalizeH="0" baseline="0" noProof="0">
                  <a:ln>
                    <a:noFill/>
                  </a:ln>
                  <a:solidFill>
                    <a:srgbClr val="FFFFFF"/>
                  </a:solidFill>
                  <a:effectLst/>
                  <a:uLnTx/>
                  <a:uFillTx/>
                  <a:latin typeface="Calibri" pitchFamily="34" charset="0"/>
                  <a:ea typeface="宋体" pitchFamily="2" charset="-122"/>
                  <a:cs typeface="+mn-cs"/>
                </a:rPr>
                <a:t>of Surface States</a:t>
              </a:r>
            </a:p>
          </p:txBody>
        </p:sp>
        <p:sp>
          <p:nvSpPr>
            <p:cNvPr id="43" name="矩形 42"/>
            <p:cNvSpPr/>
            <p:nvPr/>
          </p:nvSpPr>
          <p:spPr>
            <a:xfrm>
              <a:off x="3844925" y="1681163"/>
              <a:ext cx="2209800" cy="65405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宋体"/>
                <a:cs typeface="+mn-cs"/>
              </a:endParaRPr>
            </a:p>
          </p:txBody>
        </p:sp>
        <p:sp>
          <p:nvSpPr>
            <p:cNvPr id="44" name="矩形 43"/>
            <p:cNvSpPr/>
            <p:nvPr/>
          </p:nvSpPr>
          <p:spPr>
            <a:xfrm>
              <a:off x="3844925" y="4011613"/>
              <a:ext cx="2209800" cy="6096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宋体"/>
                <a:cs typeface="+mn-cs"/>
              </a:endParaRPr>
            </a:p>
          </p:txBody>
        </p:sp>
        <p:sp>
          <p:nvSpPr>
            <p:cNvPr id="362554" name="TextBox 58"/>
            <p:cNvSpPr txBox="1">
              <a:spLocks noChangeArrowheads="1"/>
            </p:cNvSpPr>
            <p:nvPr/>
          </p:nvSpPr>
          <p:spPr bwMode="auto">
            <a:xfrm>
              <a:off x="3997325" y="4125913"/>
              <a:ext cx="1905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1800" b="1" i="0" u="none" strike="noStrike" kern="1200" cap="none" spc="0" normalizeH="0" baseline="0" noProof="0">
                  <a:ln>
                    <a:noFill/>
                  </a:ln>
                  <a:solidFill>
                    <a:srgbClr val="000000"/>
                  </a:solidFill>
                  <a:effectLst/>
                  <a:uLnTx/>
                  <a:uFillTx/>
                  <a:latin typeface="Arial" pitchFamily="34" charset="0"/>
                  <a:ea typeface="宋体" pitchFamily="2" charset="-122"/>
                  <a:cs typeface="+mn-cs"/>
                </a:rPr>
                <a:t>Valence Band</a:t>
              </a:r>
            </a:p>
          </p:txBody>
        </p:sp>
        <p:sp>
          <p:nvSpPr>
            <p:cNvPr id="362555" name="TextBox 59"/>
            <p:cNvSpPr txBox="1">
              <a:spLocks noChangeArrowheads="1"/>
            </p:cNvSpPr>
            <p:nvPr/>
          </p:nvSpPr>
          <p:spPr bwMode="auto">
            <a:xfrm>
              <a:off x="3844925" y="1830388"/>
              <a:ext cx="2209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1800" b="1" i="0" u="none" strike="noStrike" kern="1200" cap="none" spc="0" normalizeH="0" baseline="0" noProof="0">
                  <a:ln>
                    <a:noFill/>
                  </a:ln>
                  <a:solidFill>
                    <a:srgbClr val="000000"/>
                  </a:solidFill>
                  <a:effectLst/>
                  <a:uLnTx/>
                  <a:uFillTx/>
                  <a:latin typeface="Arial" pitchFamily="34" charset="0"/>
                  <a:ea typeface="宋体" pitchFamily="2" charset="-122"/>
                  <a:cs typeface="+mn-cs"/>
                </a:rPr>
                <a:t>Conduction Band</a:t>
              </a:r>
            </a:p>
          </p:txBody>
        </p:sp>
        <p:sp>
          <p:nvSpPr>
            <p:cNvPr id="362556" name="TextBox 72"/>
            <p:cNvSpPr txBox="1">
              <a:spLocks noChangeArrowheads="1"/>
            </p:cNvSpPr>
            <p:nvPr/>
          </p:nvSpPr>
          <p:spPr bwMode="auto">
            <a:xfrm>
              <a:off x="107950" y="1125538"/>
              <a:ext cx="29527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2000" b="1" i="0" u="none" strike="noStrike" kern="1200" cap="none" spc="0" normalizeH="0" baseline="0" noProof="0">
                  <a:ln>
                    <a:noFill/>
                  </a:ln>
                  <a:solidFill>
                    <a:srgbClr val="FFFFFF"/>
                  </a:solidFill>
                  <a:effectLst/>
                  <a:uLnTx/>
                  <a:uFillTx/>
                  <a:latin typeface="Calibri" pitchFamily="34" charset="0"/>
                  <a:ea typeface="宋体" pitchFamily="2" charset="-122"/>
                  <a:cs typeface="+mn-cs"/>
                </a:rPr>
                <a:t>Ordinary Insulator</a:t>
              </a:r>
            </a:p>
          </p:txBody>
        </p:sp>
        <p:pic>
          <p:nvPicPr>
            <p:cNvPr id="362557" name="Picture 3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4213" y="5224346"/>
              <a:ext cx="1295499" cy="1266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62558" name="组合 5"/>
            <p:cNvGrpSpPr>
              <a:grpSpLocks/>
            </p:cNvGrpSpPr>
            <p:nvPr/>
          </p:nvGrpSpPr>
          <p:grpSpPr bwMode="auto">
            <a:xfrm>
              <a:off x="3275013" y="5236809"/>
              <a:ext cx="3024187" cy="1621191"/>
              <a:chOff x="3492500" y="5236809"/>
              <a:chExt cx="3024188" cy="1621191"/>
            </a:xfrm>
          </p:grpSpPr>
          <p:sp>
            <p:nvSpPr>
              <p:cNvPr id="362559" name="TextBox 85"/>
              <p:cNvSpPr txBox="1">
                <a:spLocks noChangeArrowheads="1"/>
              </p:cNvSpPr>
              <p:nvPr/>
            </p:nvSpPr>
            <p:spPr bwMode="auto">
              <a:xfrm>
                <a:off x="3492500" y="6613525"/>
                <a:ext cx="3024188" cy="244475"/>
              </a:xfrm>
              <a:prstGeom prst="rect">
                <a:avLst/>
              </a:prstGeom>
              <a:noFill/>
              <a:ln>
                <a:noFill/>
              </a:ln>
              <a:effectLst>
                <a:outerShdw dist="20000" dir="5400000" rotWithShape="0">
                  <a:srgbClr val="000000">
                    <a:alpha val="37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1000" b="0" i="0" u="none" strike="noStrike" kern="1200" cap="none" spc="0" normalizeH="0" baseline="0" noProof="0">
                    <a:ln>
                      <a:noFill/>
                    </a:ln>
                    <a:solidFill>
                      <a:srgbClr val="FFFFFF"/>
                    </a:solidFill>
                    <a:effectLst/>
                    <a:uLnTx/>
                    <a:uFillTx/>
                    <a:latin typeface="Calibri" pitchFamily="34" charset="0"/>
                    <a:ea typeface="宋体" pitchFamily="2" charset="-122"/>
                    <a:cs typeface="+mn-cs"/>
                  </a:rPr>
                  <a:t>Time reversal symmetry,  Strong S-O coupling</a:t>
                </a:r>
              </a:p>
            </p:txBody>
          </p:sp>
          <p:pic>
            <p:nvPicPr>
              <p:cNvPr id="362560" name="Picture 3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84663" y="5236809"/>
                <a:ext cx="1296912" cy="1287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362508" name="Line 34"/>
          <p:cNvSpPr>
            <a:spLocks noChangeShapeType="1"/>
          </p:cNvSpPr>
          <p:nvPr/>
        </p:nvSpPr>
        <p:spPr bwMode="auto">
          <a:xfrm>
            <a:off x="6022095" y="3182144"/>
            <a:ext cx="0" cy="287338"/>
          </a:xfrm>
          <a:prstGeom prst="line">
            <a:avLst/>
          </a:prstGeom>
          <a:noFill/>
          <a:ln w="38100">
            <a:solidFill>
              <a:srgbClr val="FF3300"/>
            </a:solidFill>
            <a:round/>
            <a:headEnd type="triangle" w="med" len="me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62509" name="Line 35"/>
          <p:cNvSpPr>
            <a:spLocks noChangeShapeType="1"/>
          </p:cNvSpPr>
          <p:nvPr/>
        </p:nvSpPr>
        <p:spPr bwMode="auto">
          <a:xfrm flipV="1">
            <a:off x="6002800" y="3655269"/>
            <a:ext cx="0" cy="285750"/>
          </a:xfrm>
          <a:prstGeom prst="line">
            <a:avLst/>
          </a:prstGeom>
          <a:noFill/>
          <a:ln w="38100">
            <a:solidFill>
              <a:srgbClr val="3399FF"/>
            </a:solidFill>
            <a:round/>
            <a:headEnd type="triangle" w="med" len="me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62510" name="Text Box 36"/>
          <p:cNvSpPr txBox="1">
            <a:spLocks noChangeArrowheads="1"/>
          </p:cNvSpPr>
          <p:nvPr/>
        </p:nvSpPr>
        <p:spPr bwMode="auto">
          <a:xfrm>
            <a:off x="6095120" y="3128169"/>
            <a:ext cx="10080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zh-CN" sz="1800" b="0" i="0" u="none" strike="noStrike" kern="1200" cap="none" spc="0" normalizeH="0" baseline="0" noProof="0" dirty="0">
                <a:ln>
                  <a:noFill/>
                </a:ln>
                <a:solidFill>
                  <a:srgbClr val="FF3300"/>
                </a:solidFill>
                <a:effectLst/>
                <a:uLnTx/>
                <a:uFillTx/>
                <a:latin typeface="Calibri" pitchFamily="34" charset="0"/>
                <a:ea typeface="宋体" pitchFamily="2" charset="-122"/>
                <a:cs typeface="+mn-cs"/>
              </a:rPr>
              <a:t>Spin up</a:t>
            </a:r>
          </a:p>
        </p:txBody>
      </p:sp>
      <p:sp>
        <p:nvSpPr>
          <p:cNvPr id="362511" name="Text Box 37"/>
          <p:cNvSpPr txBox="1">
            <a:spLocks noChangeArrowheads="1"/>
          </p:cNvSpPr>
          <p:nvPr/>
        </p:nvSpPr>
        <p:spPr bwMode="auto">
          <a:xfrm>
            <a:off x="6080587" y="3602881"/>
            <a:ext cx="12477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zh-CN" sz="1800" b="0" i="0" u="none" strike="noStrike" kern="1200" cap="none" spc="0" normalizeH="0" baseline="0" noProof="0">
                <a:ln>
                  <a:noFill/>
                </a:ln>
                <a:solidFill>
                  <a:srgbClr val="3399FF"/>
                </a:solidFill>
                <a:effectLst/>
                <a:uLnTx/>
                <a:uFillTx/>
                <a:latin typeface="Calibri" pitchFamily="34" charset="0"/>
                <a:ea typeface="宋体" pitchFamily="2" charset="-122"/>
                <a:cs typeface="+mn-cs"/>
              </a:rPr>
              <a:t>Spin down</a:t>
            </a:r>
          </a:p>
        </p:txBody>
      </p:sp>
      <p:sp>
        <p:nvSpPr>
          <p:cNvPr id="362513" name="Rectangle 41"/>
          <p:cNvSpPr>
            <a:spLocks noChangeArrowheads="1"/>
          </p:cNvSpPr>
          <p:nvPr/>
        </p:nvSpPr>
        <p:spPr bwMode="auto">
          <a:xfrm>
            <a:off x="2338388" y="2492375"/>
            <a:ext cx="20891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2000" b="1" i="0" u="none" strike="noStrike" kern="1200" cap="none" spc="0" normalizeH="0" baseline="0" noProof="0">
                <a:ln>
                  <a:noFill/>
                </a:ln>
                <a:solidFill>
                  <a:srgbClr val="FFFFFF"/>
                </a:solidFill>
                <a:effectLst/>
                <a:uLnTx/>
                <a:uFillTx/>
                <a:latin typeface="Calibri" pitchFamily="34" charset="0"/>
                <a:ea typeface="宋体"/>
                <a:cs typeface="+mn-cs"/>
              </a:rPr>
              <a:t>Strong spin-orbit coupling </a:t>
            </a:r>
          </a:p>
        </p:txBody>
      </p:sp>
      <p:cxnSp>
        <p:nvCxnSpPr>
          <p:cNvPr id="362515" name="直接连接符 64"/>
          <p:cNvCxnSpPr>
            <a:cxnSpLocks noChangeShapeType="1"/>
          </p:cNvCxnSpPr>
          <p:nvPr/>
        </p:nvCxnSpPr>
        <p:spPr bwMode="auto">
          <a:xfrm flipV="1">
            <a:off x="4675188" y="2335213"/>
            <a:ext cx="838200" cy="1676400"/>
          </a:xfrm>
          <a:prstGeom prst="line">
            <a:avLst/>
          </a:prstGeom>
          <a:noFill/>
          <a:ln w="38100" algn="ctr">
            <a:solidFill>
              <a:srgbClr val="FF3300"/>
            </a:solidFill>
            <a:round/>
            <a:headEnd/>
            <a:tailEnd/>
          </a:ln>
          <a:extLst>
            <a:ext uri="{909E8E84-426E-40DD-AFC4-6F175D3DCCD1}">
              <a14:hiddenFill xmlns:a14="http://schemas.microsoft.com/office/drawing/2010/main">
                <a:noFill/>
              </a14:hiddenFill>
            </a:ext>
          </a:extLst>
        </p:spPr>
      </p:cxnSp>
      <p:cxnSp>
        <p:nvCxnSpPr>
          <p:cNvPr id="362516" name="直接连接符 65"/>
          <p:cNvCxnSpPr>
            <a:cxnSpLocks noChangeShapeType="1"/>
          </p:cNvCxnSpPr>
          <p:nvPr/>
        </p:nvCxnSpPr>
        <p:spPr bwMode="auto">
          <a:xfrm flipH="1" flipV="1">
            <a:off x="4598988" y="2335213"/>
            <a:ext cx="990600" cy="1676400"/>
          </a:xfrm>
          <a:prstGeom prst="line">
            <a:avLst/>
          </a:prstGeom>
          <a:noFill/>
          <a:ln w="38100" algn="ctr">
            <a:solidFill>
              <a:srgbClr val="3399FF"/>
            </a:solidFill>
            <a:round/>
            <a:headEnd/>
            <a:tailEnd/>
          </a:ln>
          <a:extLst>
            <a:ext uri="{909E8E84-426E-40DD-AFC4-6F175D3DCCD1}">
              <a14:hiddenFill xmlns:a14="http://schemas.microsoft.com/office/drawing/2010/main">
                <a:noFill/>
              </a14:hiddenFill>
            </a:ext>
          </a:extLst>
        </p:spPr>
      </p:cxnSp>
      <p:sp>
        <p:nvSpPr>
          <p:cNvPr id="362517" name="TextBox 72"/>
          <p:cNvSpPr txBox="1">
            <a:spLocks noChangeArrowheads="1"/>
          </p:cNvSpPr>
          <p:nvPr/>
        </p:nvSpPr>
        <p:spPr bwMode="auto">
          <a:xfrm>
            <a:off x="3751263" y="1087438"/>
            <a:ext cx="27146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2000" b="1" i="0" u="none" strike="noStrike" kern="1200" cap="none" spc="0" normalizeH="0" baseline="0" noProof="0">
                <a:ln>
                  <a:noFill/>
                </a:ln>
                <a:solidFill>
                  <a:srgbClr val="FFFFFF"/>
                </a:solidFill>
                <a:effectLst/>
                <a:uLnTx/>
                <a:uFillTx/>
                <a:latin typeface="Calibri" pitchFamily="34" charset="0"/>
                <a:ea typeface="宋体" pitchFamily="2" charset="-122"/>
                <a:cs typeface="+mn-cs"/>
              </a:rPr>
              <a:t>Topological Insulator</a:t>
            </a:r>
          </a:p>
        </p:txBody>
      </p:sp>
      <p:sp>
        <p:nvSpPr>
          <p:cNvPr id="362518" name="Rectangle 33"/>
          <p:cNvSpPr>
            <a:spLocks noChangeArrowheads="1"/>
          </p:cNvSpPr>
          <p:nvPr/>
        </p:nvSpPr>
        <p:spPr bwMode="auto">
          <a:xfrm>
            <a:off x="2454275" y="3284538"/>
            <a:ext cx="19018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2000" b="1" i="0" u="none" strike="noStrike" kern="1200" cap="none" spc="0" normalizeH="0" baseline="0" noProof="0">
                <a:ln>
                  <a:noFill/>
                </a:ln>
                <a:solidFill>
                  <a:srgbClr val="FFFFFF"/>
                </a:solidFill>
                <a:effectLst/>
                <a:uLnTx/>
                <a:uFillTx/>
                <a:latin typeface="Calibri" pitchFamily="34" charset="0"/>
                <a:ea typeface="宋体"/>
                <a:cs typeface="+mn-cs"/>
              </a:rPr>
              <a:t>“band twisting” </a:t>
            </a:r>
          </a:p>
        </p:txBody>
      </p:sp>
      <p:sp>
        <p:nvSpPr>
          <p:cNvPr id="362520" name="Line 40"/>
          <p:cNvSpPr>
            <a:spLocks noChangeShapeType="1"/>
          </p:cNvSpPr>
          <p:nvPr/>
        </p:nvSpPr>
        <p:spPr bwMode="auto">
          <a:xfrm>
            <a:off x="2482850" y="3213100"/>
            <a:ext cx="1944688" cy="0"/>
          </a:xfrm>
          <a:prstGeom prst="line">
            <a:avLst/>
          </a:prstGeom>
          <a:noFill/>
          <a:ln w="28575">
            <a:solidFill>
              <a:srgbClr val="99FF66"/>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grpSp>
        <p:nvGrpSpPr>
          <p:cNvPr id="362521" name="组合 41"/>
          <p:cNvGrpSpPr>
            <a:grpSpLocks/>
          </p:cNvGrpSpPr>
          <p:nvPr/>
        </p:nvGrpSpPr>
        <p:grpSpPr bwMode="auto">
          <a:xfrm>
            <a:off x="6302375" y="3583676"/>
            <a:ext cx="2686050" cy="2847975"/>
            <a:chOff x="5774382" y="941065"/>
            <a:chExt cx="2686050" cy="2847975"/>
          </a:xfrm>
        </p:grpSpPr>
        <p:grpSp>
          <p:nvGrpSpPr>
            <p:cNvPr id="362522" name="Group 8"/>
            <p:cNvGrpSpPr>
              <a:grpSpLocks/>
            </p:cNvGrpSpPr>
            <p:nvPr/>
          </p:nvGrpSpPr>
          <p:grpSpPr bwMode="auto">
            <a:xfrm>
              <a:off x="5774382" y="941065"/>
              <a:ext cx="2686050" cy="2847975"/>
              <a:chOff x="2820" y="454"/>
              <a:chExt cx="2827" cy="3611"/>
            </a:xfrm>
          </p:grpSpPr>
          <p:pic>
            <p:nvPicPr>
              <p:cNvPr id="362524"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63" y="1031"/>
                <a:ext cx="1929" cy="3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62525" name="Line 10"/>
              <p:cNvSpPr>
                <a:spLocks noChangeShapeType="1"/>
              </p:cNvSpPr>
              <p:nvPr/>
            </p:nvSpPr>
            <p:spPr bwMode="auto">
              <a:xfrm>
                <a:off x="4220" y="2612"/>
                <a:ext cx="1174" cy="613"/>
              </a:xfrm>
              <a:prstGeom prst="line">
                <a:avLst/>
              </a:prstGeom>
              <a:noFill/>
              <a:ln w="38100">
                <a:solidFill>
                  <a:srgbClr val="FFFFFF"/>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62526" name="Line 11"/>
              <p:cNvSpPr>
                <a:spLocks noChangeShapeType="1"/>
              </p:cNvSpPr>
              <p:nvPr/>
            </p:nvSpPr>
            <p:spPr bwMode="auto">
              <a:xfrm rot="10800000" flipH="1">
                <a:off x="2958" y="2612"/>
                <a:ext cx="1270" cy="641"/>
              </a:xfrm>
              <a:prstGeom prst="line">
                <a:avLst/>
              </a:prstGeom>
              <a:noFill/>
              <a:ln w="38100">
                <a:solidFill>
                  <a:srgbClr val="FFFFFF"/>
                </a:solidFill>
                <a:round/>
                <a:headEnd type="triangle" w="med" len="me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62527" name="Line 12"/>
              <p:cNvSpPr>
                <a:spLocks noChangeShapeType="1"/>
              </p:cNvSpPr>
              <p:nvPr/>
            </p:nvSpPr>
            <p:spPr bwMode="auto">
              <a:xfrm rot="10800000" flipH="1">
                <a:off x="4974" y="1637"/>
                <a:ext cx="187" cy="318"/>
              </a:xfrm>
              <a:prstGeom prst="line">
                <a:avLst/>
              </a:prstGeom>
              <a:noFill/>
              <a:ln w="38100">
                <a:solidFill>
                  <a:srgbClr val="00FFFF"/>
                </a:solidFill>
                <a:round/>
                <a:headEnd type="stealth" w="med" len="me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62528" name="Line 13"/>
              <p:cNvSpPr>
                <a:spLocks noChangeShapeType="1"/>
              </p:cNvSpPr>
              <p:nvPr/>
            </p:nvSpPr>
            <p:spPr bwMode="auto">
              <a:xfrm flipH="1">
                <a:off x="3300" y="1077"/>
                <a:ext cx="187" cy="318"/>
              </a:xfrm>
              <a:prstGeom prst="line">
                <a:avLst/>
              </a:prstGeom>
              <a:noFill/>
              <a:ln w="38100">
                <a:solidFill>
                  <a:srgbClr val="00FFFF"/>
                </a:solidFill>
                <a:round/>
                <a:headEnd type="stealth" w="med" len="me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62529" name="Line 14"/>
              <p:cNvSpPr>
                <a:spLocks noChangeShapeType="1"/>
              </p:cNvSpPr>
              <p:nvPr/>
            </p:nvSpPr>
            <p:spPr bwMode="auto">
              <a:xfrm rot="10800000">
                <a:off x="5122" y="1358"/>
                <a:ext cx="162" cy="335"/>
              </a:xfrm>
              <a:prstGeom prst="line">
                <a:avLst/>
              </a:prstGeom>
              <a:noFill/>
              <a:ln w="38100">
                <a:solidFill>
                  <a:srgbClr val="00FFFF"/>
                </a:solidFill>
                <a:round/>
                <a:headEnd type="stealth" w="med" len="me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62530" name="Line 15"/>
              <p:cNvSpPr>
                <a:spLocks noChangeShapeType="1"/>
              </p:cNvSpPr>
              <p:nvPr/>
            </p:nvSpPr>
            <p:spPr bwMode="auto">
              <a:xfrm rot="10800000">
                <a:off x="4751" y="1106"/>
                <a:ext cx="329" cy="111"/>
              </a:xfrm>
              <a:prstGeom prst="line">
                <a:avLst/>
              </a:prstGeom>
              <a:noFill/>
              <a:ln w="38100">
                <a:solidFill>
                  <a:srgbClr val="00FFFF"/>
                </a:solidFill>
                <a:round/>
                <a:headEnd type="stealth" w="med" len="me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62531" name="Line 16"/>
              <p:cNvSpPr>
                <a:spLocks noChangeShapeType="1"/>
              </p:cNvSpPr>
              <p:nvPr/>
            </p:nvSpPr>
            <p:spPr bwMode="auto">
              <a:xfrm>
                <a:off x="3359" y="1797"/>
                <a:ext cx="322" cy="129"/>
              </a:xfrm>
              <a:prstGeom prst="line">
                <a:avLst/>
              </a:prstGeom>
              <a:noFill/>
              <a:ln w="38100">
                <a:solidFill>
                  <a:srgbClr val="00FFFF"/>
                </a:solidFill>
                <a:round/>
                <a:headEnd type="stealth" w="med" len="me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62532" name="Line 17"/>
              <p:cNvSpPr>
                <a:spLocks noChangeShapeType="1"/>
              </p:cNvSpPr>
              <p:nvPr/>
            </p:nvSpPr>
            <p:spPr bwMode="auto">
              <a:xfrm rot="10800000">
                <a:off x="4346" y="1027"/>
                <a:ext cx="344" cy="8"/>
              </a:xfrm>
              <a:prstGeom prst="line">
                <a:avLst/>
              </a:prstGeom>
              <a:noFill/>
              <a:ln w="38100">
                <a:solidFill>
                  <a:srgbClr val="00FFFF"/>
                </a:solidFill>
                <a:round/>
                <a:headEnd type="stealth" w="med" len="me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62533" name="Line 18"/>
              <p:cNvSpPr>
                <a:spLocks noChangeShapeType="1"/>
              </p:cNvSpPr>
              <p:nvPr/>
            </p:nvSpPr>
            <p:spPr bwMode="auto">
              <a:xfrm>
                <a:off x="3154" y="1438"/>
                <a:ext cx="225" cy="286"/>
              </a:xfrm>
              <a:prstGeom prst="line">
                <a:avLst/>
              </a:prstGeom>
              <a:noFill/>
              <a:ln w="38100">
                <a:solidFill>
                  <a:srgbClr val="00FFFF"/>
                </a:solidFill>
                <a:round/>
                <a:headEnd type="stealth" w="med" len="me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62534" name="Line 19"/>
              <p:cNvSpPr>
                <a:spLocks noChangeShapeType="1"/>
              </p:cNvSpPr>
              <p:nvPr/>
            </p:nvSpPr>
            <p:spPr bwMode="auto">
              <a:xfrm flipH="1">
                <a:off x="4002" y="982"/>
                <a:ext cx="339" cy="60"/>
              </a:xfrm>
              <a:prstGeom prst="line">
                <a:avLst/>
              </a:prstGeom>
              <a:noFill/>
              <a:ln w="38100">
                <a:solidFill>
                  <a:srgbClr val="00FFFF"/>
                </a:solidFill>
                <a:round/>
                <a:headEnd type="stealth" w="med" len="me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62535" name="Line 20"/>
              <p:cNvSpPr>
                <a:spLocks noChangeShapeType="1"/>
              </p:cNvSpPr>
              <p:nvPr/>
            </p:nvSpPr>
            <p:spPr bwMode="auto">
              <a:xfrm>
                <a:off x="3832" y="1982"/>
                <a:ext cx="342" cy="20"/>
              </a:xfrm>
              <a:prstGeom prst="line">
                <a:avLst/>
              </a:prstGeom>
              <a:noFill/>
              <a:ln w="38100">
                <a:solidFill>
                  <a:srgbClr val="00FFFF"/>
                </a:solidFill>
                <a:round/>
                <a:headEnd type="stealth" w="med" len="me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62536" name="Line 21"/>
              <p:cNvSpPr>
                <a:spLocks noChangeShapeType="1"/>
              </p:cNvSpPr>
              <p:nvPr/>
            </p:nvSpPr>
            <p:spPr bwMode="auto">
              <a:xfrm rot="10800000">
                <a:off x="4236" y="727"/>
                <a:ext cx="8" cy="1266"/>
              </a:xfrm>
              <a:prstGeom prst="line">
                <a:avLst/>
              </a:prstGeom>
              <a:noFill/>
              <a:ln w="38100">
                <a:solidFill>
                  <a:srgbClr val="FFFFFF"/>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62537" name="Line 22"/>
              <p:cNvSpPr>
                <a:spLocks noChangeShapeType="1"/>
              </p:cNvSpPr>
              <p:nvPr/>
            </p:nvSpPr>
            <p:spPr bwMode="auto">
              <a:xfrm flipH="1">
                <a:off x="3583" y="1000"/>
                <a:ext cx="314" cy="155"/>
              </a:xfrm>
              <a:prstGeom prst="line">
                <a:avLst/>
              </a:prstGeom>
              <a:noFill/>
              <a:ln w="38100">
                <a:solidFill>
                  <a:srgbClr val="00FFFF"/>
                </a:solidFill>
                <a:round/>
                <a:headEnd type="stealth" w="med" len="me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62538" name="Line 23"/>
              <p:cNvSpPr>
                <a:spLocks noChangeShapeType="1"/>
              </p:cNvSpPr>
              <p:nvPr/>
            </p:nvSpPr>
            <p:spPr bwMode="auto">
              <a:xfrm rot="10800000" flipH="1">
                <a:off x="4180" y="1978"/>
                <a:ext cx="339" cy="66"/>
              </a:xfrm>
              <a:prstGeom prst="line">
                <a:avLst/>
              </a:prstGeom>
              <a:noFill/>
              <a:ln w="38100">
                <a:solidFill>
                  <a:srgbClr val="00FFFF"/>
                </a:solidFill>
                <a:round/>
                <a:headEnd type="stealth" w="med" len="me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62539" name="Line 24"/>
              <p:cNvSpPr>
                <a:spLocks noChangeShapeType="1"/>
              </p:cNvSpPr>
              <p:nvPr/>
            </p:nvSpPr>
            <p:spPr bwMode="auto">
              <a:xfrm rot="10800000" flipH="1">
                <a:off x="4539" y="1896"/>
                <a:ext cx="314" cy="155"/>
              </a:xfrm>
              <a:prstGeom prst="line">
                <a:avLst/>
              </a:prstGeom>
              <a:noFill/>
              <a:ln w="38100">
                <a:solidFill>
                  <a:srgbClr val="00FFFF"/>
                </a:solidFill>
                <a:round/>
                <a:headEnd type="stealth" w="med" len="me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362540" name="Rectangle 25"/>
              <p:cNvSpPr>
                <a:spLocks/>
              </p:cNvSpPr>
              <p:nvPr/>
            </p:nvSpPr>
            <p:spPr bwMode="auto">
              <a:xfrm>
                <a:off x="4392" y="454"/>
                <a:ext cx="1" cy="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zh-CN" sz="3600" b="0" i="1" u="none" strike="noStrike" kern="1200" cap="none" spc="0" normalizeH="0" baseline="0" noProof="0">
                  <a:ln>
                    <a:noFill/>
                  </a:ln>
                  <a:solidFill>
                    <a:srgbClr val="E1FF6A"/>
                  </a:solidFill>
                  <a:effectLst/>
                  <a:uLnTx/>
                  <a:uFillTx/>
                  <a:latin typeface="Gill Sans"/>
                  <a:ea typeface="宋体"/>
                  <a:cs typeface="+mn-cs"/>
                  <a:sym typeface="Gill Sans"/>
                </a:endParaRPr>
              </a:p>
            </p:txBody>
          </p:sp>
          <p:sp>
            <p:nvSpPr>
              <p:cNvPr id="362541" name="Rectangle 26"/>
              <p:cNvSpPr>
                <a:spLocks/>
              </p:cNvSpPr>
              <p:nvPr/>
            </p:nvSpPr>
            <p:spPr bwMode="auto">
              <a:xfrm>
                <a:off x="2820" y="3262"/>
                <a:ext cx="1"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zh-CN" sz="3600" b="0" i="1" u="none" strike="noStrike" kern="1200" cap="none" spc="0" normalizeH="0" baseline="-6000" noProof="0">
                  <a:ln>
                    <a:noFill/>
                  </a:ln>
                  <a:solidFill>
                    <a:srgbClr val="E1FF6A"/>
                  </a:solidFill>
                  <a:effectLst/>
                  <a:uLnTx/>
                  <a:uFillTx/>
                  <a:latin typeface="Gill Sans"/>
                  <a:ea typeface="宋体"/>
                  <a:cs typeface="+mn-cs"/>
                  <a:sym typeface="Gill Sans"/>
                </a:endParaRPr>
              </a:p>
            </p:txBody>
          </p:sp>
          <p:sp>
            <p:nvSpPr>
              <p:cNvPr id="362542" name="Rectangle 27"/>
              <p:cNvSpPr>
                <a:spLocks/>
              </p:cNvSpPr>
              <p:nvPr/>
            </p:nvSpPr>
            <p:spPr bwMode="auto">
              <a:xfrm>
                <a:off x="5524" y="3262"/>
                <a:ext cx="1"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zh-CN" sz="3600" b="0" i="1" u="none" strike="noStrike" kern="1200" cap="none" spc="0" normalizeH="0" baseline="-6000" noProof="0">
                  <a:ln>
                    <a:noFill/>
                  </a:ln>
                  <a:solidFill>
                    <a:srgbClr val="E1FF6A"/>
                  </a:solidFill>
                  <a:effectLst/>
                  <a:uLnTx/>
                  <a:uFillTx/>
                  <a:latin typeface="Gill Sans"/>
                  <a:ea typeface="宋体"/>
                  <a:cs typeface="+mn-cs"/>
                  <a:sym typeface="Gill Sans"/>
                </a:endParaRPr>
              </a:p>
            </p:txBody>
          </p:sp>
          <p:sp>
            <p:nvSpPr>
              <p:cNvPr id="362543" name="Rectangle 29"/>
              <p:cNvSpPr>
                <a:spLocks noChangeArrowheads="1"/>
              </p:cNvSpPr>
              <p:nvPr/>
            </p:nvSpPr>
            <p:spPr bwMode="auto">
              <a:xfrm>
                <a:off x="2893" y="2673"/>
                <a:ext cx="407" cy="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000" b="1" i="1" u="none" strike="noStrike" kern="1200" cap="none" spc="0" normalizeH="0" baseline="0" noProof="0">
                    <a:ln>
                      <a:noFill/>
                    </a:ln>
                    <a:solidFill>
                      <a:srgbClr val="FFFFFF"/>
                    </a:solidFill>
                    <a:effectLst/>
                    <a:uLnTx/>
                    <a:uFillTx/>
                    <a:latin typeface="Calibri" pitchFamily="34" charset="0"/>
                    <a:ea typeface="宋体"/>
                    <a:cs typeface="+mn-cs"/>
                    <a:sym typeface="Gill Sans"/>
                  </a:rPr>
                  <a:t>k</a:t>
                </a:r>
                <a:r>
                  <a:rPr kumimoji="0" lang="en-US" altLang="zh-CN" sz="2000" b="1" i="1" u="none" strike="noStrike" kern="1200" cap="none" spc="0" normalizeH="0" baseline="-25000" noProof="0">
                    <a:ln>
                      <a:noFill/>
                    </a:ln>
                    <a:solidFill>
                      <a:srgbClr val="FFFFFF"/>
                    </a:solidFill>
                    <a:effectLst/>
                    <a:uLnTx/>
                    <a:uFillTx/>
                    <a:latin typeface="Calibri" pitchFamily="34" charset="0"/>
                    <a:ea typeface="宋体"/>
                    <a:cs typeface="+mn-cs"/>
                    <a:sym typeface="Gill Sans"/>
                  </a:rPr>
                  <a:t>x</a:t>
                </a:r>
              </a:p>
            </p:txBody>
          </p:sp>
          <p:sp>
            <p:nvSpPr>
              <p:cNvPr id="362544" name="Rectangle 30"/>
              <p:cNvSpPr>
                <a:spLocks noChangeArrowheads="1"/>
              </p:cNvSpPr>
              <p:nvPr/>
            </p:nvSpPr>
            <p:spPr bwMode="auto">
              <a:xfrm>
                <a:off x="5238" y="2760"/>
                <a:ext cx="409" cy="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000" b="1" i="1" u="none" strike="noStrike" kern="1200" cap="none" spc="0" normalizeH="0" baseline="0" noProof="0">
                    <a:ln>
                      <a:noFill/>
                    </a:ln>
                    <a:solidFill>
                      <a:srgbClr val="FFFFFF"/>
                    </a:solidFill>
                    <a:effectLst/>
                    <a:uLnTx/>
                    <a:uFillTx/>
                    <a:latin typeface="Calibri" pitchFamily="34" charset="0"/>
                    <a:ea typeface="宋体"/>
                    <a:cs typeface="+mn-cs"/>
                    <a:sym typeface="Gill Sans"/>
                  </a:rPr>
                  <a:t>k</a:t>
                </a:r>
                <a:r>
                  <a:rPr kumimoji="0" lang="en-US" altLang="zh-CN" sz="2000" b="1" i="1" u="none" strike="noStrike" kern="1200" cap="none" spc="0" normalizeH="0" baseline="-25000" noProof="0">
                    <a:ln>
                      <a:noFill/>
                    </a:ln>
                    <a:solidFill>
                      <a:srgbClr val="FFFFFF"/>
                    </a:solidFill>
                    <a:effectLst/>
                    <a:uLnTx/>
                    <a:uFillTx/>
                    <a:latin typeface="Calibri" pitchFamily="34" charset="0"/>
                    <a:ea typeface="宋体"/>
                    <a:cs typeface="+mn-cs"/>
                    <a:sym typeface="Gill Sans"/>
                  </a:rPr>
                  <a:t>y</a:t>
                </a:r>
              </a:p>
            </p:txBody>
          </p:sp>
        </p:grpSp>
        <p:sp>
          <p:nvSpPr>
            <p:cNvPr id="362523" name="Rectangle 30"/>
            <p:cNvSpPr>
              <a:spLocks noChangeArrowheads="1"/>
            </p:cNvSpPr>
            <p:nvPr/>
          </p:nvSpPr>
          <p:spPr bwMode="auto">
            <a:xfrm>
              <a:off x="7142757" y="1012726"/>
              <a:ext cx="3095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000" b="1" i="1" u="none" strike="noStrike" kern="1200" cap="none" spc="0" normalizeH="0" baseline="0" noProof="0">
                  <a:ln>
                    <a:noFill/>
                  </a:ln>
                  <a:solidFill>
                    <a:srgbClr val="FFFFFF"/>
                  </a:solidFill>
                  <a:effectLst/>
                  <a:uLnTx/>
                  <a:uFillTx/>
                  <a:latin typeface="Calibri" pitchFamily="34" charset="0"/>
                  <a:ea typeface="宋体"/>
                  <a:cs typeface="+mn-cs"/>
                  <a:sym typeface="Gill Sans"/>
                </a:rPr>
                <a:t>E</a:t>
              </a:r>
              <a:endParaRPr kumimoji="0" lang="en-US" altLang="zh-CN" sz="2000" b="1" i="1" u="none" strike="noStrike" kern="1200" cap="none" spc="0" normalizeH="0" baseline="-25000" noProof="0">
                <a:ln>
                  <a:noFill/>
                </a:ln>
                <a:solidFill>
                  <a:srgbClr val="FFFFFF"/>
                </a:solidFill>
                <a:effectLst/>
                <a:uLnTx/>
                <a:uFillTx/>
                <a:latin typeface="Calibri" pitchFamily="34" charset="0"/>
                <a:ea typeface="宋体"/>
                <a:cs typeface="+mn-cs"/>
                <a:sym typeface="Gill Sans"/>
              </a:endParaRPr>
            </a:p>
          </p:txBody>
        </p:sp>
      </p:grpSp>
      <p:graphicFrame>
        <p:nvGraphicFramePr>
          <p:cNvPr id="78" name="Object 25"/>
          <p:cNvGraphicFramePr>
            <a:graphicFrameLocks noChangeAspect="1"/>
          </p:cNvGraphicFramePr>
          <p:nvPr>
            <p:extLst/>
          </p:nvPr>
        </p:nvGraphicFramePr>
        <p:xfrm>
          <a:off x="6315357" y="2144713"/>
          <a:ext cx="2680037" cy="837127"/>
        </p:xfrm>
        <a:graphic>
          <a:graphicData uri="http://schemas.openxmlformats.org/presentationml/2006/ole">
            <mc:AlternateContent xmlns:mc="http://schemas.openxmlformats.org/markup-compatibility/2006">
              <mc:Choice xmlns:v="urn:schemas-microsoft-com:vml" Requires="v">
                <p:oleObj spid="_x0000_s37989" r:id="rId7" imgW="1211607" imgH="459189" progId="Equation.3">
                  <p:embed/>
                </p:oleObj>
              </mc:Choice>
              <mc:Fallback>
                <p:oleObj r:id="rId7" imgW="1211607" imgH="459189" progId="Equation.3">
                  <p:embed/>
                  <p:pic>
                    <p:nvPicPr>
                      <p:cNvPr id="78" name="Object 2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15357" y="2144713"/>
                        <a:ext cx="2680037" cy="837127"/>
                      </a:xfrm>
                      <a:prstGeom prst="rect">
                        <a:avLst/>
                      </a:prstGeom>
                      <a:solidFill>
                        <a:srgbClr val="FFFFFF"/>
                      </a:solidFill>
                      <a:ln>
                        <a:noFill/>
                      </a:ln>
                      <a:effectLst/>
                    </p:spPr>
                  </p:pic>
                </p:oleObj>
              </mc:Fallback>
            </mc:AlternateContent>
          </a:graphicData>
        </a:graphic>
      </p:graphicFrame>
      <p:sp>
        <p:nvSpPr>
          <p:cNvPr id="79" name="Text Box 26"/>
          <p:cNvSpPr txBox="1">
            <a:spLocks noChangeArrowheads="1"/>
          </p:cNvSpPr>
          <p:nvPr/>
        </p:nvSpPr>
        <p:spPr bwMode="auto">
          <a:xfrm>
            <a:off x="8004318" y="2513722"/>
            <a:ext cx="10460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400" b="0" i="0" u="none" strike="noStrike" kern="1200" cap="none" spc="0" normalizeH="0" baseline="0" noProof="0" dirty="0">
                <a:ln>
                  <a:noFill/>
                </a:ln>
                <a:solidFill>
                  <a:srgbClr val="000000"/>
                </a:solidFill>
                <a:effectLst/>
                <a:uLnTx/>
                <a:uFillTx/>
                <a:latin typeface="Times New Roman" pitchFamily="18" charset="0"/>
                <a:ea typeface="宋体" pitchFamily="2" charset="-122"/>
                <a:cs typeface="Times New Roman" pitchFamily="18" charset="0"/>
              </a:rPr>
              <a:t>(</a:t>
            </a:r>
            <a:r>
              <a:rPr kumimoji="0" lang="zh-CN" altLang="zh-CN" sz="2400" b="0" i="0" u="none" strike="noStrike" kern="1200" cap="none" spc="0" normalizeH="0" baseline="0" noProof="0" dirty="0">
                <a:ln>
                  <a:noFill/>
                </a:ln>
                <a:solidFill>
                  <a:srgbClr val="000000"/>
                </a:solidFill>
                <a:effectLst/>
                <a:uLnTx/>
                <a:uFillTx/>
                <a:latin typeface="Times New Roman" pitchFamily="18" charset="0"/>
                <a:ea typeface="宋体" pitchFamily="2" charset="-122"/>
                <a:cs typeface="Times New Roman" pitchFamily="18" charset="0"/>
              </a:rPr>
              <a:t>m=0</a:t>
            </a:r>
            <a:r>
              <a:rPr kumimoji="0" lang="en-US" altLang="zh-CN" sz="2400" b="0" i="0" u="none" strike="noStrike" kern="1200" cap="none" spc="0" normalizeH="0" baseline="0" noProof="0" dirty="0">
                <a:ln>
                  <a:noFill/>
                </a:ln>
                <a:solidFill>
                  <a:srgbClr val="000000"/>
                </a:solidFill>
                <a:effectLst/>
                <a:uLnTx/>
                <a:uFillTx/>
                <a:latin typeface="Times New Roman" pitchFamily="18" charset="0"/>
                <a:ea typeface="宋体" pitchFamily="2" charset="-122"/>
                <a:cs typeface="Times New Roman" pitchFamily="18" charset="0"/>
              </a:rPr>
              <a:t>)</a:t>
            </a:r>
            <a:endParaRPr kumimoji="0" lang="zh-CN" altLang="zh-CN" sz="2400" b="0" i="0" u="none" strike="noStrike" kern="1200" cap="none" spc="0" normalizeH="0" baseline="0" noProof="0" dirty="0">
              <a:ln>
                <a:noFill/>
              </a:ln>
              <a:solidFill>
                <a:srgbClr val="000000"/>
              </a:solidFill>
              <a:effectLst/>
              <a:uLnTx/>
              <a:uFillTx/>
              <a:latin typeface="Times New Roman" pitchFamily="18" charset="0"/>
              <a:ea typeface="宋体" pitchFamily="2" charset="-122"/>
              <a:cs typeface="Times New Roman" pitchFamily="18" charset="0"/>
            </a:endParaRPr>
          </a:p>
        </p:txBody>
      </p:sp>
    </p:spTree>
    <p:extLst>
      <p:ext uri="{BB962C8B-B14F-4D97-AF65-F5344CB8AC3E}">
        <p14:creationId xmlns:p14="http://schemas.microsoft.com/office/powerpoint/2010/main" val="36587328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标题 1"/>
          <p:cNvSpPr txBox="1">
            <a:spLocks/>
          </p:cNvSpPr>
          <p:nvPr/>
        </p:nvSpPr>
        <p:spPr bwMode="auto">
          <a:xfrm>
            <a:off x="0" y="188640"/>
            <a:ext cx="9109075" cy="647700"/>
          </a:xfrm>
          <a:prstGeom prst="rect">
            <a:avLst/>
          </a:prstGeom>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3200" b="1" i="0" u="none" strike="noStrike" kern="0" cap="none" spc="0" normalizeH="0" baseline="0" noProof="0" dirty="0">
                <a:ln>
                  <a:noFill/>
                </a:ln>
                <a:solidFill>
                  <a:srgbClr val="FFFFFF"/>
                </a:solidFill>
                <a:effectLst/>
                <a:uLnTx/>
                <a:uFillTx/>
                <a:latin typeface="Calibri" pitchFamily="34" charset="0"/>
                <a:ea typeface="黑体" pitchFamily="49" charset="-122"/>
                <a:cs typeface="Times New Roman" pitchFamily="18" charset="0"/>
              </a:rPr>
              <a:t>Theories for QHE without a magnetic field </a:t>
            </a:r>
            <a:endParaRPr kumimoji="0" lang="zh-CN" altLang="en-US" sz="3200" b="1" i="0" u="none" strike="noStrike" kern="0" cap="none" spc="0" normalizeH="0" baseline="0" noProof="0" dirty="0">
              <a:ln>
                <a:noFill/>
              </a:ln>
              <a:solidFill>
                <a:srgbClr val="FFFF00"/>
              </a:solidFill>
              <a:effectLst/>
              <a:uLnTx/>
              <a:uFillTx/>
              <a:latin typeface="Calibri" pitchFamily="34" charset="0"/>
              <a:ea typeface="黑体" pitchFamily="49" charset="-122"/>
              <a:cs typeface="Times New Roman" pitchFamily="18" charset="0"/>
            </a:endParaRPr>
          </a:p>
        </p:txBody>
      </p:sp>
      <p:sp>
        <p:nvSpPr>
          <p:cNvPr id="375819" name="TextBox 51"/>
          <p:cNvSpPr txBox="1">
            <a:spLocks noChangeArrowheads="1"/>
          </p:cNvSpPr>
          <p:nvPr/>
        </p:nvSpPr>
        <p:spPr bwMode="auto">
          <a:xfrm>
            <a:off x="5508104" y="3161648"/>
            <a:ext cx="280831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a:defRPr sz="2000">
                <a:solidFill>
                  <a:schemeClr val="tx1"/>
                </a:solidFill>
                <a:latin typeface="Arial" pitchFamily="34" charset="0"/>
                <a:ea typeface="宋体" pitchFamily="2" charset="-122"/>
              </a:defRPr>
            </a:lvl6pPr>
            <a:lvl7pPr>
              <a:defRPr sz="2000">
                <a:solidFill>
                  <a:schemeClr val="tx1"/>
                </a:solidFill>
                <a:latin typeface="Arial" pitchFamily="34" charset="0"/>
                <a:ea typeface="宋体" pitchFamily="2" charset="-122"/>
              </a:defRPr>
            </a:lvl7pPr>
            <a:lvl8pPr>
              <a:defRPr sz="2000">
                <a:solidFill>
                  <a:schemeClr val="tx1"/>
                </a:solidFill>
                <a:latin typeface="Arial" pitchFamily="34" charset="0"/>
                <a:ea typeface="宋体" pitchFamily="2" charset="-122"/>
              </a:defRPr>
            </a:lvl8pPr>
            <a:lvl9pPr>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000" b="1" i="0" u="none" strike="noStrike" kern="1200" cap="none" spc="0" normalizeH="0" baseline="0" noProof="0" dirty="0">
                <a:ln>
                  <a:noFill/>
                </a:ln>
                <a:solidFill>
                  <a:srgbClr val="00FFFF"/>
                </a:solidFill>
                <a:effectLst/>
                <a:uLnTx/>
                <a:uFillTx/>
                <a:latin typeface="Arial" pitchFamily="34" charset="0"/>
                <a:ea typeface="宋体" pitchFamily="2" charset="-122"/>
                <a:cs typeface="+mn-cs"/>
              </a:rPr>
              <a:t>Spin-orbital coupling + magnetism</a:t>
            </a:r>
            <a:endParaRPr kumimoji="0" lang="zh-CN" altLang="en-US" sz="2000" b="1" i="0" u="none" strike="noStrike" kern="1200" cap="none" spc="0" normalizeH="0" baseline="0" noProof="0" dirty="0">
              <a:ln>
                <a:noFill/>
              </a:ln>
              <a:solidFill>
                <a:srgbClr val="00FFFF"/>
              </a:solidFill>
              <a:effectLst/>
              <a:uLnTx/>
              <a:uFillTx/>
              <a:latin typeface="Arial" pitchFamily="34" charset="0"/>
              <a:ea typeface="宋体" pitchFamily="2" charset="-122"/>
              <a:cs typeface="+mn-cs"/>
            </a:endParaRPr>
          </a:p>
        </p:txBody>
      </p:sp>
      <p:sp>
        <p:nvSpPr>
          <p:cNvPr id="375814" name="矩形 78"/>
          <p:cNvSpPr>
            <a:spLocks noChangeArrowheads="1"/>
          </p:cNvSpPr>
          <p:nvPr/>
        </p:nvSpPr>
        <p:spPr bwMode="auto">
          <a:xfrm>
            <a:off x="3707904" y="5707817"/>
            <a:ext cx="52339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1600" b="0" i="0" u="none" strike="noStrike" kern="1200" cap="none" spc="0" normalizeH="0" baseline="0" noProof="0" dirty="0">
                <a:ln>
                  <a:noFill/>
                </a:ln>
                <a:solidFill>
                  <a:srgbClr val="FFFFFF"/>
                </a:solidFill>
                <a:effectLst/>
                <a:uLnTx/>
                <a:uFillTx/>
                <a:latin typeface="Times New Roman" pitchFamily="18" charset="0"/>
                <a:ea typeface="宋体"/>
                <a:cs typeface="Times New Roman" pitchFamily="18" charset="0"/>
              </a:rPr>
              <a:t>Onoda, Sugimoto &amp; </a:t>
            </a:r>
            <a:r>
              <a:rPr kumimoji="0" lang="en-US" altLang="zh-CN" sz="1600" b="0" i="0" u="none" strike="noStrike" kern="1200" cap="none" spc="0" normalizeH="0" baseline="0" noProof="0" dirty="0" err="1">
                <a:ln>
                  <a:noFill/>
                </a:ln>
                <a:solidFill>
                  <a:srgbClr val="FFFFFF"/>
                </a:solidFill>
                <a:effectLst/>
                <a:uLnTx/>
                <a:uFillTx/>
                <a:latin typeface="Times New Roman" pitchFamily="18" charset="0"/>
                <a:ea typeface="宋体"/>
                <a:cs typeface="Times New Roman" pitchFamily="18" charset="0"/>
              </a:rPr>
              <a:t>Nagaosa</a:t>
            </a:r>
            <a:r>
              <a:rPr kumimoji="0" lang="en-US" altLang="zh-CN" sz="1600" b="0" i="0" u="none" strike="noStrike" kern="1200" cap="none" spc="0" normalizeH="0" baseline="0" noProof="0" dirty="0">
                <a:ln>
                  <a:noFill/>
                </a:ln>
                <a:solidFill>
                  <a:srgbClr val="FFFFFF"/>
                </a:solidFill>
                <a:effectLst/>
                <a:uLnTx/>
                <a:uFillTx/>
                <a:latin typeface="Times New Roman" pitchFamily="18" charset="0"/>
                <a:ea typeface="宋体"/>
                <a:cs typeface="Times New Roman" pitchFamily="18" charset="0"/>
              </a:rPr>
              <a:t>, PRL </a:t>
            </a:r>
            <a:r>
              <a:rPr kumimoji="0" lang="en-US" altLang="zh-CN" sz="1600" b="1" i="0" u="none" strike="noStrike" kern="1200" cap="none" spc="0" normalizeH="0" baseline="0" noProof="0" dirty="0">
                <a:ln>
                  <a:noFill/>
                </a:ln>
                <a:solidFill>
                  <a:srgbClr val="FFFFFF"/>
                </a:solidFill>
                <a:effectLst/>
                <a:uLnTx/>
                <a:uFillTx/>
                <a:latin typeface="Times New Roman" pitchFamily="18" charset="0"/>
                <a:ea typeface="宋体"/>
                <a:cs typeface="Times New Roman" pitchFamily="18" charset="0"/>
              </a:rPr>
              <a:t>97</a:t>
            </a:r>
            <a:r>
              <a:rPr kumimoji="0" lang="en-US" altLang="zh-CN" sz="1600" b="0" i="0" u="none" strike="noStrike" kern="1200" cap="none" spc="0" normalizeH="0" baseline="0" noProof="0" dirty="0">
                <a:ln>
                  <a:noFill/>
                </a:ln>
                <a:solidFill>
                  <a:srgbClr val="FFFFFF"/>
                </a:solidFill>
                <a:effectLst/>
                <a:uLnTx/>
                <a:uFillTx/>
                <a:latin typeface="Times New Roman" pitchFamily="18" charset="0"/>
                <a:ea typeface="宋体"/>
                <a:cs typeface="Times New Roman" pitchFamily="18" charset="0"/>
              </a:rPr>
              <a:t>, 126602 (2006)</a:t>
            </a:r>
            <a:endParaRPr kumimoji="0" lang="zh-CN" altLang="en-US" sz="1600" b="0" i="0" u="none" strike="noStrike" kern="1200" cap="none" spc="0" normalizeH="0" baseline="0" noProof="0" dirty="0">
              <a:ln>
                <a:noFill/>
              </a:ln>
              <a:solidFill>
                <a:srgbClr val="FFFFFF"/>
              </a:solidFill>
              <a:effectLst/>
              <a:uLnTx/>
              <a:uFillTx/>
              <a:latin typeface="Times New Roman" pitchFamily="18" charset="0"/>
              <a:ea typeface="宋体"/>
              <a:cs typeface="Times New Roman" pitchFamily="18" charset="0"/>
            </a:endParaRPr>
          </a:p>
        </p:txBody>
      </p:sp>
      <p:sp>
        <p:nvSpPr>
          <p:cNvPr id="15" name="矩形 14"/>
          <p:cNvSpPr/>
          <p:nvPr/>
        </p:nvSpPr>
        <p:spPr bwMode="auto">
          <a:xfrm>
            <a:off x="3726647" y="5373216"/>
            <a:ext cx="5399088" cy="338554"/>
          </a:xfrm>
          <a:prstGeom prst="rect">
            <a:avLst/>
          </a:prstGeom>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1600" b="0" i="0" u="none" strike="noStrike" kern="100" cap="none" spc="0" normalizeH="0" baseline="0" noProof="0" dirty="0">
                <a:ln>
                  <a:noFill/>
                </a:ln>
                <a:solidFill>
                  <a:srgbClr val="FFFFFF"/>
                </a:solidFill>
                <a:effectLst/>
                <a:uLnTx/>
                <a:uFillTx/>
                <a:latin typeface="Times New Roman"/>
                <a:ea typeface="宋体"/>
                <a:cs typeface="+mn-cs"/>
              </a:rPr>
              <a:t>X. L. Qi, Y. S. Wu, S. C. Zhang, PRB </a:t>
            </a:r>
            <a:r>
              <a:rPr kumimoji="0" lang="en-US" altLang="zh-CN" sz="1600" b="1" i="0" u="none" strike="noStrike" kern="100" cap="none" spc="0" normalizeH="0" baseline="0" noProof="0" dirty="0">
                <a:ln>
                  <a:noFill/>
                </a:ln>
                <a:solidFill>
                  <a:srgbClr val="FFFFFF"/>
                </a:solidFill>
                <a:effectLst/>
                <a:uLnTx/>
                <a:uFillTx/>
                <a:latin typeface="Times New Roman"/>
                <a:ea typeface="宋体"/>
                <a:cs typeface="+mn-cs"/>
              </a:rPr>
              <a:t>74</a:t>
            </a:r>
            <a:r>
              <a:rPr kumimoji="0" lang="en-US" altLang="zh-CN" sz="1600" b="0" i="0" u="none" strike="noStrike" kern="100" cap="none" spc="0" normalizeH="0" baseline="0" noProof="0" dirty="0">
                <a:ln>
                  <a:noFill/>
                </a:ln>
                <a:solidFill>
                  <a:srgbClr val="FFFFFF"/>
                </a:solidFill>
                <a:effectLst/>
                <a:uLnTx/>
                <a:uFillTx/>
                <a:latin typeface="Times New Roman"/>
                <a:ea typeface="宋体"/>
                <a:cs typeface="+mn-cs"/>
              </a:rPr>
              <a:t>, 085308 (2006)</a:t>
            </a:r>
            <a:endParaRPr kumimoji="0" lang="zh-CN" altLang="en-US" sz="1600" b="0" i="0" u="none" strike="noStrike" kern="1200" cap="none" spc="0" normalizeH="0" baseline="0" noProof="0" dirty="0">
              <a:ln>
                <a:noFill/>
              </a:ln>
              <a:solidFill>
                <a:srgbClr val="FFFFFF"/>
              </a:solidFill>
              <a:effectLst/>
              <a:uLnTx/>
              <a:uFillTx/>
              <a:latin typeface="Arial"/>
              <a:ea typeface="宋体"/>
              <a:cs typeface="+mn-cs"/>
            </a:endParaRPr>
          </a:p>
        </p:txBody>
      </p:sp>
      <p:sp>
        <p:nvSpPr>
          <p:cNvPr id="375811" name="矩形 1"/>
          <p:cNvSpPr>
            <a:spLocks noChangeArrowheads="1"/>
          </p:cNvSpPr>
          <p:nvPr/>
        </p:nvSpPr>
        <p:spPr bwMode="auto">
          <a:xfrm>
            <a:off x="3753260" y="5995706"/>
            <a:ext cx="506651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l" defTabSz="914400" rtl="0" eaLnBrk="1" fontAlgn="base" latinLnBrk="0" hangingPunct="1">
              <a:lnSpc>
                <a:spcPct val="150000"/>
              </a:lnSpc>
              <a:spcBef>
                <a:spcPct val="0"/>
              </a:spcBef>
              <a:spcAft>
                <a:spcPct val="0"/>
              </a:spcAft>
              <a:buClrTx/>
              <a:buSzTx/>
              <a:buFontTx/>
              <a:buNone/>
              <a:tabLst/>
              <a:defRPr/>
            </a:pPr>
            <a:r>
              <a:rPr kumimoji="0" lang="en-US" altLang="zh-CN" sz="1600" b="0" i="0" u="none" strike="noStrike" kern="1200" cap="none" spc="0" normalizeH="0" baseline="0" noProof="0" dirty="0">
                <a:ln>
                  <a:noFill/>
                </a:ln>
                <a:solidFill>
                  <a:srgbClr val="FFFFFF"/>
                </a:solidFill>
                <a:effectLst/>
                <a:uLnTx/>
                <a:uFillTx/>
                <a:latin typeface="Times New Roman" pitchFamily="18" charset="0"/>
                <a:ea typeface="宋体"/>
                <a:cs typeface="Times New Roman" pitchFamily="18" charset="0"/>
              </a:rPr>
              <a:t>Z. </a:t>
            </a:r>
            <a:r>
              <a:rPr kumimoji="0" lang="en-US" altLang="zh-CN" sz="1600" b="0" i="0" u="none" strike="noStrike" kern="1200" cap="none" spc="0" normalizeH="0" baseline="0" noProof="0" dirty="0" err="1">
                <a:ln>
                  <a:noFill/>
                </a:ln>
                <a:solidFill>
                  <a:srgbClr val="FFFFFF"/>
                </a:solidFill>
                <a:effectLst/>
                <a:uLnTx/>
                <a:uFillTx/>
                <a:latin typeface="Times New Roman" pitchFamily="18" charset="0"/>
                <a:ea typeface="宋体"/>
                <a:cs typeface="Times New Roman" pitchFamily="18" charset="0"/>
              </a:rPr>
              <a:t>Qiao</a:t>
            </a:r>
            <a:r>
              <a:rPr kumimoji="0" lang="en-US" altLang="zh-CN" sz="1600" b="0" i="0" u="none" strike="noStrike" kern="1200" cap="none" spc="0" normalizeH="0" baseline="0" noProof="0" dirty="0">
                <a:ln>
                  <a:noFill/>
                </a:ln>
                <a:solidFill>
                  <a:srgbClr val="FFFFFF"/>
                </a:solidFill>
                <a:effectLst/>
                <a:uLnTx/>
                <a:uFillTx/>
                <a:latin typeface="Times New Roman" pitchFamily="18" charset="0"/>
                <a:ea typeface="宋体"/>
                <a:cs typeface="Times New Roman" pitchFamily="18" charset="0"/>
              </a:rPr>
              <a:t>, Q. </a:t>
            </a:r>
            <a:r>
              <a:rPr kumimoji="0" lang="en-US" altLang="zh-CN" sz="1600" b="0" i="0" u="none" strike="noStrike" kern="1200" cap="none" spc="0" normalizeH="0" baseline="0" noProof="0" dirty="0" err="1">
                <a:ln>
                  <a:noFill/>
                </a:ln>
                <a:solidFill>
                  <a:srgbClr val="FFFFFF"/>
                </a:solidFill>
                <a:effectLst/>
                <a:uLnTx/>
                <a:uFillTx/>
                <a:latin typeface="Times New Roman" pitchFamily="18" charset="0"/>
                <a:ea typeface="宋体"/>
                <a:cs typeface="Times New Roman" pitchFamily="18" charset="0"/>
              </a:rPr>
              <a:t>Niu</a:t>
            </a:r>
            <a:r>
              <a:rPr kumimoji="0" lang="en-US" altLang="zh-CN" sz="1600" b="0" i="0" u="none" strike="noStrike" kern="1200" cap="none" spc="0" normalizeH="0" baseline="0" noProof="0" dirty="0">
                <a:ln>
                  <a:noFill/>
                </a:ln>
                <a:solidFill>
                  <a:srgbClr val="FFFFFF"/>
                </a:solidFill>
                <a:effectLst/>
                <a:uLnTx/>
                <a:uFillTx/>
                <a:latin typeface="Times New Roman" pitchFamily="18" charset="0"/>
                <a:ea typeface="宋体"/>
                <a:cs typeface="Times New Roman" pitchFamily="18" charset="0"/>
              </a:rPr>
              <a:t> et al., PRB 82, 161414(R) (2010</a:t>
            </a:r>
            <a:r>
              <a:rPr kumimoji="0" lang="en-US" altLang="zh-CN" sz="1600" b="0" i="0" u="none" strike="noStrike" kern="1200" cap="none" spc="0" normalizeH="0" baseline="0" noProof="0" dirty="0" smtClean="0">
                <a:ln>
                  <a:noFill/>
                </a:ln>
                <a:solidFill>
                  <a:srgbClr val="FFFFFF"/>
                </a:solidFill>
                <a:effectLst/>
                <a:uLnTx/>
                <a:uFillTx/>
                <a:latin typeface="Times New Roman" pitchFamily="18" charset="0"/>
                <a:ea typeface="宋体"/>
                <a:cs typeface="Times New Roman" pitchFamily="18" charset="0"/>
              </a:rPr>
              <a:t>)……</a:t>
            </a:r>
            <a:endParaRPr kumimoji="0" lang="zh-CN" altLang="en-US" sz="1600" b="0" i="0" u="none" strike="noStrike" kern="1200" cap="none" spc="0" normalizeH="0" baseline="0" noProof="0" dirty="0">
              <a:ln>
                <a:noFill/>
              </a:ln>
              <a:solidFill>
                <a:srgbClr val="FFFFFF"/>
              </a:solidFill>
              <a:effectLst/>
              <a:uLnTx/>
              <a:uFillTx/>
              <a:latin typeface="Times New Roman" pitchFamily="18" charset="0"/>
              <a:ea typeface="宋体"/>
              <a:cs typeface="Times New Roman" pitchFamily="18" charset="0"/>
            </a:endParaRPr>
          </a:p>
        </p:txBody>
      </p:sp>
      <p:sp>
        <p:nvSpPr>
          <p:cNvPr id="2" name="TextBox 1"/>
          <p:cNvSpPr txBox="1"/>
          <p:nvPr/>
        </p:nvSpPr>
        <p:spPr>
          <a:xfrm>
            <a:off x="2627784" y="739767"/>
            <a:ext cx="6408712" cy="3693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b="0" i="0" u="none" strike="noStrike" kern="1200" cap="none" spc="0" normalizeH="0" baseline="0" noProof="0" dirty="0" smtClean="0">
                <a:ln>
                  <a:noFill/>
                </a:ln>
                <a:solidFill>
                  <a:srgbClr val="FFFFFF"/>
                </a:solidFill>
                <a:effectLst/>
                <a:uLnTx/>
                <a:uFillTx/>
                <a:latin typeface="Calibri" pitchFamily="34" charset="0"/>
                <a:ea typeface="宋体"/>
                <a:cs typeface="+mn-cs"/>
              </a:rPr>
              <a:t>“Quantum Anomalous Hall Effect”  by  Naoto </a:t>
            </a:r>
            <a:r>
              <a:rPr kumimoji="0" lang="en-US" altLang="zh-CN" b="0" i="0" u="none" strike="noStrike" kern="1200" cap="none" spc="0" normalizeH="0" baseline="0" noProof="0" dirty="0" err="1" smtClean="0">
                <a:ln>
                  <a:noFill/>
                </a:ln>
                <a:solidFill>
                  <a:srgbClr val="FFFFFF"/>
                </a:solidFill>
                <a:effectLst/>
                <a:uLnTx/>
                <a:uFillTx/>
                <a:latin typeface="Calibri" pitchFamily="34" charset="0"/>
                <a:ea typeface="宋体"/>
                <a:cs typeface="+mn-cs"/>
              </a:rPr>
              <a:t>Nagaosa</a:t>
            </a:r>
            <a:endParaRPr kumimoji="0" lang="zh-CN" altLang="en-US" b="0" i="0" u="none" strike="noStrike" kern="1200" cap="none" spc="0" normalizeH="0" baseline="0" noProof="0" dirty="0">
              <a:ln>
                <a:noFill/>
              </a:ln>
              <a:solidFill>
                <a:srgbClr val="FFFFFF"/>
              </a:solidFill>
              <a:effectLst/>
              <a:uLnTx/>
              <a:uFillTx/>
              <a:latin typeface="Calibri" pitchFamily="34" charset="0"/>
              <a:ea typeface="宋体"/>
              <a:cs typeface="+mn-cs"/>
            </a:endParaRPr>
          </a:p>
        </p:txBody>
      </p:sp>
      <p:grpSp>
        <p:nvGrpSpPr>
          <p:cNvPr id="5" name="组合 4"/>
          <p:cNvGrpSpPr/>
          <p:nvPr/>
        </p:nvGrpSpPr>
        <p:grpSpPr>
          <a:xfrm>
            <a:off x="467544" y="1299432"/>
            <a:ext cx="4562291" cy="3685732"/>
            <a:chOff x="945813" y="2941098"/>
            <a:chExt cx="3363942" cy="2517450"/>
          </a:xfrm>
        </p:grpSpPr>
        <p:grpSp>
          <p:nvGrpSpPr>
            <p:cNvPr id="3" name="组合 2"/>
            <p:cNvGrpSpPr/>
            <p:nvPr/>
          </p:nvGrpSpPr>
          <p:grpSpPr>
            <a:xfrm>
              <a:off x="945813" y="2941098"/>
              <a:ext cx="3363942" cy="2517450"/>
              <a:chOff x="5695502" y="3357397"/>
              <a:chExt cx="3363942" cy="2517450"/>
            </a:xfrm>
          </p:grpSpPr>
          <p:pic>
            <p:nvPicPr>
              <p:cNvPr id="3758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95502" y="3357397"/>
                <a:ext cx="3363942" cy="251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5820" name="TextBox 2"/>
              <p:cNvSpPr txBox="1">
                <a:spLocks noChangeArrowheads="1"/>
              </p:cNvSpPr>
              <p:nvPr/>
            </p:nvSpPr>
            <p:spPr bwMode="auto">
              <a:xfrm>
                <a:off x="6969801" y="3644073"/>
                <a:ext cx="698506" cy="369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a:defRPr sz="2000">
                    <a:solidFill>
                      <a:schemeClr val="tx1"/>
                    </a:solidFill>
                    <a:latin typeface="Arial" pitchFamily="34" charset="0"/>
                    <a:ea typeface="宋体" pitchFamily="2" charset="-122"/>
                  </a:defRPr>
                </a:lvl6pPr>
                <a:lvl7pPr>
                  <a:defRPr sz="2000">
                    <a:solidFill>
                      <a:schemeClr val="tx1"/>
                    </a:solidFill>
                    <a:latin typeface="Arial" pitchFamily="34" charset="0"/>
                    <a:ea typeface="宋体" pitchFamily="2" charset="-122"/>
                  </a:defRPr>
                </a:lvl7pPr>
                <a:lvl8pPr>
                  <a:defRPr sz="2000">
                    <a:solidFill>
                      <a:schemeClr val="tx1"/>
                    </a:solidFill>
                    <a:latin typeface="Arial" pitchFamily="34" charset="0"/>
                    <a:ea typeface="宋体" pitchFamily="2" charset="-122"/>
                  </a:defRPr>
                </a:lvl8pPr>
                <a:lvl9pPr>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1800" b="1" i="0" u="none" strike="noStrike" kern="1200" cap="none" spc="0" normalizeH="0" baseline="0" noProof="0">
                    <a:ln>
                      <a:noFill/>
                    </a:ln>
                    <a:solidFill>
                      <a:srgbClr val="FF0000"/>
                    </a:solidFill>
                    <a:effectLst/>
                    <a:uLnTx/>
                    <a:uFillTx/>
                    <a:latin typeface="Arial" pitchFamily="34" charset="0"/>
                    <a:ea typeface="宋体" pitchFamily="2" charset="-122"/>
                    <a:cs typeface="+mn-cs"/>
                  </a:rPr>
                  <a:t>QAH</a:t>
                </a:r>
                <a:endParaRPr kumimoji="0" lang="zh-CN" altLang="en-US" sz="1800" b="1" i="0" u="none" strike="noStrike" kern="1200" cap="none" spc="0" normalizeH="0" baseline="0" noProof="0">
                  <a:ln>
                    <a:noFill/>
                  </a:ln>
                  <a:solidFill>
                    <a:srgbClr val="FF0000"/>
                  </a:solidFill>
                  <a:effectLst/>
                  <a:uLnTx/>
                  <a:uFillTx/>
                  <a:latin typeface="Arial" pitchFamily="34" charset="0"/>
                  <a:ea typeface="宋体" pitchFamily="2" charset="-122"/>
                  <a:cs typeface="+mn-cs"/>
                </a:endParaRPr>
              </a:p>
            </p:txBody>
          </p:sp>
        </p:grpSp>
        <p:sp>
          <p:nvSpPr>
            <p:cNvPr id="4" name="矩形 3"/>
            <p:cNvSpPr/>
            <p:nvPr/>
          </p:nvSpPr>
          <p:spPr bwMode="auto">
            <a:xfrm>
              <a:off x="2411760" y="2975753"/>
              <a:ext cx="657443" cy="165013"/>
            </a:xfrm>
            <a:prstGeom prst="rect">
              <a:avLst/>
            </a:prstGeom>
            <a:solidFill>
              <a:schemeClr val="bg1"/>
            </a:solidFill>
            <a:ln w="19050">
              <a:solidFill>
                <a:srgbClr val="FFFFFF"/>
              </a:solidFill>
              <a:round/>
              <a:headEnd type="triangle" w="med" len="med"/>
              <a:tailEnd type="none" w="med" len="med"/>
            </a:ln>
          </p:spPr>
          <p:txBody>
            <a:bodyPr rtlCol="0" anchor="ctr"/>
            <a:lstStyle/>
            <a:p>
              <a:pPr algn="ctr"/>
              <a:endParaRPr lang="zh-CN" altLang="en-US"/>
            </a:p>
          </p:txBody>
        </p:sp>
      </p:grpSp>
    </p:spTree>
    <p:extLst>
      <p:ext uri="{BB962C8B-B14F-4D97-AF65-F5344CB8AC3E}">
        <p14:creationId xmlns:p14="http://schemas.microsoft.com/office/powerpoint/2010/main" val="2086990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6834" name="TextBox 27"/>
          <p:cNvSpPr txBox="1">
            <a:spLocks noChangeArrowheads="1"/>
          </p:cNvSpPr>
          <p:nvPr/>
        </p:nvSpPr>
        <p:spPr bwMode="auto">
          <a:xfrm>
            <a:off x="847311" y="1568866"/>
            <a:ext cx="344088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a:defRPr sz="2000">
                <a:solidFill>
                  <a:schemeClr val="tx1"/>
                </a:solidFill>
                <a:latin typeface="Arial" pitchFamily="34" charset="0"/>
                <a:ea typeface="宋体" pitchFamily="2" charset="-122"/>
              </a:defRPr>
            </a:lvl6pPr>
            <a:lvl7pPr>
              <a:defRPr sz="2000">
                <a:solidFill>
                  <a:schemeClr val="tx1"/>
                </a:solidFill>
                <a:latin typeface="Arial" pitchFamily="34" charset="0"/>
                <a:ea typeface="宋体" pitchFamily="2" charset="-122"/>
              </a:defRPr>
            </a:lvl7pPr>
            <a:lvl8pPr>
              <a:defRPr sz="2000">
                <a:solidFill>
                  <a:schemeClr val="tx1"/>
                </a:solidFill>
                <a:latin typeface="Arial" pitchFamily="34" charset="0"/>
                <a:ea typeface="宋体" pitchFamily="2" charset="-122"/>
              </a:defRPr>
            </a:lvl8pPr>
            <a:lvl9pPr>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1800" b="1" i="0" u="none" strike="noStrike" kern="1200" cap="none" spc="0" normalizeH="0" baseline="0" noProof="0" dirty="0" smtClean="0">
                <a:ln>
                  <a:noFill/>
                </a:ln>
                <a:solidFill>
                  <a:srgbClr val="00FFFF"/>
                </a:solidFill>
                <a:effectLst/>
                <a:uLnTx/>
                <a:uFillTx/>
                <a:latin typeface="Calibri" pitchFamily="34" charset="0"/>
                <a:ea typeface="宋体" pitchFamily="2" charset="-122"/>
                <a:cs typeface="+mn-cs"/>
              </a:rPr>
              <a:t>Hg</a:t>
            </a:r>
            <a:r>
              <a:rPr kumimoji="0" lang="en-US" altLang="zh-CN" sz="1800" b="1" i="0" u="none" strike="noStrike" kern="1200" cap="none" spc="0" normalizeH="0" baseline="-25000" noProof="0" dirty="0" smtClean="0">
                <a:ln>
                  <a:noFill/>
                </a:ln>
                <a:solidFill>
                  <a:srgbClr val="00FFFF"/>
                </a:solidFill>
                <a:effectLst/>
                <a:uLnTx/>
                <a:uFillTx/>
                <a:latin typeface="Calibri" pitchFamily="34" charset="0"/>
                <a:ea typeface="宋体" pitchFamily="2" charset="-122"/>
                <a:cs typeface="+mn-cs"/>
              </a:rPr>
              <a:t>1-y</a:t>
            </a:r>
            <a:r>
              <a:rPr kumimoji="0" lang="en-US" altLang="zh-CN" sz="1800" b="1" i="0" u="none" strike="noStrike" kern="1200" cap="none" spc="0" normalizeH="0" baseline="0" noProof="0" dirty="0" smtClean="0">
                <a:ln>
                  <a:noFill/>
                </a:ln>
                <a:solidFill>
                  <a:srgbClr val="00FFFF"/>
                </a:solidFill>
                <a:effectLst/>
                <a:uLnTx/>
                <a:uFillTx/>
                <a:latin typeface="Calibri" pitchFamily="34" charset="0"/>
                <a:ea typeface="宋体" pitchFamily="2" charset="-122"/>
                <a:cs typeface="+mn-cs"/>
              </a:rPr>
              <a:t>Mn</a:t>
            </a:r>
            <a:r>
              <a:rPr kumimoji="0" lang="en-US" altLang="zh-CN" sz="1800" b="1" i="0" u="none" strike="noStrike" kern="1200" cap="none" spc="0" normalizeH="0" baseline="-25000" noProof="0" dirty="0" smtClean="0">
                <a:ln>
                  <a:noFill/>
                </a:ln>
                <a:solidFill>
                  <a:srgbClr val="00FFFF"/>
                </a:solidFill>
                <a:effectLst/>
                <a:uLnTx/>
                <a:uFillTx/>
                <a:latin typeface="Calibri" pitchFamily="34" charset="0"/>
                <a:ea typeface="宋体" pitchFamily="2" charset="-122"/>
                <a:cs typeface="+mn-cs"/>
              </a:rPr>
              <a:t>y</a:t>
            </a:r>
            <a:r>
              <a:rPr kumimoji="0" lang="en-US" altLang="zh-CN" sz="1800" b="1" i="0" u="none" strike="noStrike" kern="1200" cap="none" spc="0" normalizeH="0" baseline="0" noProof="0" dirty="0" smtClean="0">
                <a:ln>
                  <a:noFill/>
                </a:ln>
                <a:solidFill>
                  <a:srgbClr val="00FFFF"/>
                </a:solidFill>
                <a:effectLst/>
                <a:uLnTx/>
                <a:uFillTx/>
                <a:latin typeface="Calibri" pitchFamily="34" charset="0"/>
                <a:ea typeface="宋体" pitchFamily="2" charset="-122"/>
                <a:cs typeface="+mn-cs"/>
              </a:rPr>
              <a:t>Te </a:t>
            </a:r>
            <a:r>
              <a:rPr kumimoji="0" lang="en-US" altLang="zh-CN" sz="1800" b="1" i="0" u="none" strike="noStrike" kern="1200" cap="none" spc="0" normalizeH="0" baseline="0" noProof="0" dirty="0">
                <a:ln>
                  <a:noFill/>
                </a:ln>
                <a:solidFill>
                  <a:srgbClr val="00FFFF"/>
                </a:solidFill>
                <a:effectLst/>
                <a:uLnTx/>
                <a:uFillTx/>
                <a:latin typeface="Calibri" pitchFamily="34" charset="0"/>
                <a:ea typeface="宋体" pitchFamily="2" charset="-122"/>
                <a:cs typeface="+mn-cs"/>
              </a:rPr>
              <a:t>QWs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1400" b="0" i="1" u="none" strike="noStrike" kern="1200" cap="none" spc="0" normalizeH="0" baseline="0" noProof="0" dirty="0" smtClean="0">
                <a:ln>
                  <a:noFill/>
                </a:ln>
                <a:solidFill>
                  <a:srgbClr val="FFFFFF"/>
                </a:solidFill>
                <a:effectLst/>
                <a:uLnTx/>
                <a:uFillTx/>
                <a:latin typeface="Calibri" pitchFamily="34" charset="0"/>
                <a:ea typeface="宋体" pitchFamily="2" charset="-122"/>
                <a:cs typeface="+mn-cs"/>
              </a:rPr>
              <a:t>C. X. Liu et al. PRL101</a:t>
            </a:r>
            <a:r>
              <a:rPr kumimoji="0" lang="en-US" altLang="zh-CN" sz="1400" b="0" i="1" u="none" strike="noStrike" kern="1200" cap="none" spc="0" normalizeH="0" baseline="0" noProof="0" dirty="0">
                <a:ln>
                  <a:noFill/>
                </a:ln>
                <a:solidFill>
                  <a:srgbClr val="FFFFFF"/>
                </a:solidFill>
                <a:effectLst/>
                <a:uLnTx/>
                <a:uFillTx/>
                <a:latin typeface="Calibri" pitchFamily="34" charset="0"/>
                <a:ea typeface="宋体" pitchFamily="2" charset="-122"/>
                <a:cs typeface="+mn-cs"/>
              </a:rPr>
              <a:t>, 146802 (2008) </a:t>
            </a:r>
            <a:endParaRPr kumimoji="0" lang="zh-CN" altLang="en-US" sz="1400" b="0" i="1" u="none" strike="noStrike" kern="1200" cap="none" spc="0" normalizeH="0" baseline="0" noProof="0" dirty="0">
              <a:ln>
                <a:noFill/>
              </a:ln>
              <a:solidFill>
                <a:srgbClr val="FFFFFF"/>
              </a:solidFill>
              <a:effectLst/>
              <a:uLnTx/>
              <a:uFillTx/>
              <a:latin typeface="Calibri" pitchFamily="34" charset="0"/>
              <a:ea typeface="宋体" pitchFamily="2" charset="-122"/>
              <a:cs typeface="+mn-cs"/>
            </a:endParaRPr>
          </a:p>
        </p:txBody>
      </p:sp>
      <p:sp>
        <p:nvSpPr>
          <p:cNvPr id="376835" name="TextBox 28"/>
          <p:cNvSpPr txBox="1">
            <a:spLocks noChangeArrowheads="1"/>
          </p:cNvSpPr>
          <p:nvPr/>
        </p:nvSpPr>
        <p:spPr bwMode="auto">
          <a:xfrm>
            <a:off x="34925" y="153988"/>
            <a:ext cx="904557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a:defRPr sz="2000">
                <a:solidFill>
                  <a:schemeClr val="tx1"/>
                </a:solidFill>
                <a:latin typeface="Arial" pitchFamily="34" charset="0"/>
                <a:ea typeface="宋体" pitchFamily="2" charset="-122"/>
              </a:defRPr>
            </a:lvl6pPr>
            <a:lvl7pPr>
              <a:defRPr sz="2000">
                <a:solidFill>
                  <a:schemeClr val="tx1"/>
                </a:solidFill>
                <a:latin typeface="Arial" pitchFamily="34" charset="0"/>
                <a:ea typeface="宋体" pitchFamily="2" charset="-122"/>
              </a:defRPr>
            </a:lvl7pPr>
            <a:lvl8pPr>
              <a:defRPr sz="2000">
                <a:solidFill>
                  <a:schemeClr val="tx1"/>
                </a:solidFill>
                <a:latin typeface="Arial" pitchFamily="34" charset="0"/>
                <a:ea typeface="宋体" pitchFamily="2" charset="-122"/>
              </a:defRPr>
            </a:lvl8pPr>
            <a:lvl9pPr>
              <a:defRPr sz="2000">
                <a:solidFill>
                  <a:schemeClr val="tx1"/>
                </a:solidFill>
                <a:latin typeface="Arial" pitchFamily="34" charset="0"/>
                <a:ea typeface="宋体" pitchFamily="2" charset="-122"/>
              </a:defRPr>
            </a:lvl9pPr>
          </a:lstStyle>
          <a:p>
            <a:pPr lvl="0" algn="ctr" fontAlgn="base">
              <a:spcBef>
                <a:spcPct val="0"/>
              </a:spcBef>
              <a:spcAft>
                <a:spcPct val="0"/>
              </a:spcAft>
              <a:defRPr/>
            </a:pPr>
            <a:r>
              <a:rPr kumimoji="0" lang="en-US" altLang="zh-CN" sz="3200" b="1" i="0" u="none" strike="noStrike" kern="1200" cap="none" spc="0" normalizeH="0" baseline="0" noProof="0" dirty="0">
                <a:ln>
                  <a:noFill/>
                </a:ln>
                <a:solidFill>
                  <a:srgbClr val="66FFFF"/>
                </a:solidFill>
                <a:effectLst/>
                <a:uLnTx/>
                <a:uFillTx/>
                <a:latin typeface="Calibri" pitchFamily="34" charset="0"/>
                <a:ea typeface="黑体" pitchFamily="49" charset="-122"/>
                <a:cs typeface="+mn-cs"/>
              </a:rPr>
              <a:t>Theory: </a:t>
            </a:r>
            <a:r>
              <a:rPr lang="en-US" altLang="zh-CN" b="1" dirty="0">
                <a:solidFill>
                  <a:srgbClr val="66FFFF"/>
                </a:solidFill>
                <a:latin typeface="Calibri" pitchFamily="34" charset="0"/>
                <a:ea typeface="黑体" pitchFamily="49" charset="-122"/>
              </a:rPr>
              <a:t>m</a:t>
            </a:r>
            <a:r>
              <a:rPr kumimoji="0" lang="en-US" altLang="zh-CN" sz="3200" b="1" i="0" u="none" strike="noStrike" kern="1200" cap="none" spc="0" normalizeH="0" baseline="0" noProof="0" dirty="0" err="1" smtClean="0">
                <a:ln>
                  <a:noFill/>
                </a:ln>
                <a:solidFill>
                  <a:srgbClr val="66FFFF"/>
                </a:solidFill>
                <a:effectLst/>
                <a:uLnTx/>
                <a:uFillTx/>
                <a:latin typeface="Calibri" pitchFamily="34" charset="0"/>
                <a:ea typeface="黑体" pitchFamily="49" charset="-122"/>
                <a:cs typeface="+mn-cs"/>
              </a:rPr>
              <a:t>aking</a:t>
            </a:r>
            <a:r>
              <a:rPr kumimoji="0" lang="en-US" altLang="zh-CN" sz="3200" b="1" i="0" u="none" strike="noStrike" kern="1200" cap="none" spc="0" normalizeH="0" baseline="0" noProof="0" dirty="0" smtClean="0">
                <a:ln>
                  <a:noFill/>
                </a:ln>
                <a:solidFill>
                  <a:srgbClr val="66FFFF"/>
                </a:solidFill>
                <a:effectLst/>
                <a:uLnTx/>
                <a:uFillTx/>
                <a:latin typeface="Calibri" pitchFamily="34" charset="0"/>
                <a:ea typeface="黑体" pitchFamily="49" charset="-122"/>
                <a:cs typeface="+mn-cs"/>
              </a:rPr>
              <a:t> TIs </a:t>
            </a:r>
            <a:r>
              <a:rPr kumimoji="0" lang="en-US" altLang="zh-CN" sz="3200" b="1" i="0" u="none" strike="noStrike" kern="1200" cap="none" spc="0" normalizeH="0" baseline="0" noProof="0" dirty="0" err="1" smtClean="0">
                <a:ln>
                  <a:noFill/>
                </a:ln>
                <a:solidFill>
                  <a:srgbClr val="66FFFF"/>
                </a:solidFill>
                <a:effectLst/>
                <a:uLnTx/>
                <a:uFillTx/>
                <a:latin typeface="Calibri" pitchFamily="34" charset="0"/>
                <a:ea typeface="黑体" pitchFamily="49" charset="-122"/>
                <a:cs typeface="+mn-cs"/>
              </a:rPr>
              <a:t>ferro</a:t>
            </a:r>
            <a:r>
              <a:rPr kumimoji="0" lang="en-US" altLang="zh-CN" sz="3200" b="1" i="0" u="none" strike="noStrike" kern="1200" cap="none" spc="0" normalizeH="0" baseline="0" noProof="0" dirty="0" smtClean="0">
                <a:ln>
                  <a:noFill/>
                </a:ln>
                <a:solidFill>
                  <a:srgbClr val="66FFFF"/>
                </a:solidFill>
                <a:effectLst/>
                <a:uLnTx/>
                <a:uFillTx/>
                <a:latin typeface="Calibri" pitchFamily="34" charset="0"/>
                <a:ea typeface="黑体" pitchFamily="49" charset="-122"/>
                <a:cs typeface="+mn-cs"/>
              </a:rPr>
              <a:t>-</a:t>
            </a:r>
            <a:r>
              <a:rPr lang="en-US" altLang="zh-CN" sz="2800" b="1" dirty="0" smtClean="0">
                <a:solidFill>
                  <a:srgbClr val="66FFFF"/>
                </a:solidFill>
                <a:latin typeface="Calibri" pitchFamily="34" charset="0"/>
                <a:ea typeface="黑体" pitchFamily="49" charset="-122"/>
              </a:rPr>
              <a:t>magnetic</a:t>
            </a:r>
            <a:endParaRPr kumimoji="0" lang="zh-CN" altLang="en-US" sz="2800" b="1" i="0" u="none" strike="noStrike" kern="1200" cap="none" spc="0" normalizeH="0" baseline="0" noProof="0" dirty="0">
              <a:ln>
                <a:noFill/>
              </a:ln>
              <a:solidFill>
                <a:srgbClr val="FFFFFF"/>
              </a:solidFill>
              <a:effectLst/>
              <a:uLnTx/>
              <a:uFillTx/>
              <a:latin typeface="Calibri" pitchFamily="34" charset="0"/>
              <a:ea typeface="黑体" pitchFamily="49" charset="-122"/>
              <a:cs typeface="+mn-cs"/>
            </a:endParaRPr>
          </a:p>
        </p:txBody>
      </p:sp>
      <p:sp>
        <p:nvSpPr>
          <p:cNvPr id="376837" name="矩形 8"/>
          <p:cNvSpPr>
            <a:spLocks noChangeArrowheads="1"/>
          </p:cNvSpPr>
          <p:nvPr/>
        </p:nvSpPr>
        <p:spPr bwMode="auto">
          <a:xfrm>
            <a:off x="824479" y="941716"/>
            <a:ext cx="357187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b="1" i="0" u="none" strike="noStrike" kern="1200" cap="none" spc="0" normalizeH="0" baseline="0" noProof="0" dirty="0" smtClean="0">
                <a:ln>
                  <a:noFill/>
                </a:ln>
                <a:solidFill>
                  <a:srgbClr val="00FFFF"/>
                </a:solidFill>
                <a:effectLst/>
                <a:uLnTx/>
                <a:uFillTx/>
                <a:latin typeface="Calibri" pitchFamily="34" charset="0"/>
                <a:ea typeface="黑体" pitchFamily="49" charset="-122"/>
                <a:cs typeface="Calibri" pitchFamily="34" charset="0"/>
              </a:rPr>
              <a:t>TI/Magnetic </a:t>
            </a:r>
            <a:r>
              <a:rPr kumimoji="0" lang="en-US" altLang="zh-CN" b="1" i="0" u="none" strike="noStrike" kern="1200" cap="none" spc="0" normalizeH="0" baseline="0" noProof="0" dirty="0">
                <a:ln>
                  <a:noFill/>
                </a:ln>
                <a:solidFill>
                  <a:srgbClr val="00FFFF"/>
                </a:solidFill>
                <a:effectLst/>
                <a:uLnTx/>
                <a:uFillTx/>
                <a:latin typeface="Calibri" pitchFamily="34" charset="0"/>
                <a:ea typeface="黑体" pitchFamily="49" charset="-122"/>
                <a:cs typeface="Calibri" pitchFamily="34" charset="0"/>
              </a:rPr>
              <a:t>layer</a:t>
            </a:r>
            <a:endParaRPr kumimoji="0" lang="en-US" altLang="zh-CN" b="1" i="0" u="none" strike="noStrike" kern="1200" cap="none" spc="0" normalizeH="0" baseline="0" noProof="0" dirty="0">
              <a:ln>
                <a:noFill/>
              </a:ln>
              <a:solidFill>
                <a:srgbClr val="FFFFFF"/>
              </a:solidFill>
              <a:effectLst/>
              <a:uLnTx/>
              <a:uFillTx/>
              <a:latin typeface="Calibri" pitchFamily="34" charset="0"/>
              <a:ea typeface="黑体" pitchFamily="49" charset="-122"/>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1400" b="0" i="1" u="none" strike="noStrike" kern="1200" cap="none" spc="0" normalizeH="0" baseline="0" noProof="0" dirty="0" smtClean="0">
                <a:ln>
                  <a:noFill/>
                </a:ln>
                <a:solidFill>
                  <a:srgbClr val="FFFFFF"/>
                </a:solidFill>
                <a:effectLst/>
                <a:uLnTx/>
                <a:uFillTx/>
                <a:latin typeface="Calibri" pitchFamily="34" charset="0"/>
                <a:ea typeface="宋体"/>
                <a:cs typeface="+mn-cs"/>
              </a:rPr>
              <a:t>X. L. Qi et al., PRB </a:t>
            </a:r>
            <a:r>
              <a:rPr kumimoji="0" lang="en-US" altLang="zh-CN" sz="1400" b="0" i="1" u="none" strike="noStrike" kern="1200" cap="none" spc="0" normalizeH="0" baseline="0" noProof="0" dirty="0">
                <a:ln>
                  <a:noFill/>
                </a:ln>
                <a:solidFill>
                  <a:srgbClr val="FFFFFF"/>
                </a:solidFill>
                <a:effectLst/>
                <a:uLnTx/>
                <a:uFillTx/>
                <a:latin typeface="Calibri" pitchFamily="34" charset="0"/>
                <a:ea typeface="宋体"/>
                <a:cs typeface="+mn-cs"/>
              </a:rPr>
              <a:t>78, 195424 (2008)</a:t>
            </a:r>
            <a:endParaRPr kumimoji="0" lang="zh-CN" altLang="en-US" sz="1400" b="0" i="1" u="none" strike="noStrike" kern="1200" cap="none" spc="0" normalizeH="0" baseline="0" noProof="0" dirty="0">
              <a:ln>
                <a:noFill/>
              </a:ln>
              <a:solidFill>
                <a:srgbClr val="FFFFFF"/>
              </a:solidFill>
              <a:effectLst/>
              <a:uLnTx/>
              <a:uFillTx/>
              <a:latin typeface="Calibri" pitchFamily="34" charset="0"/>
              <a:ea typeface="宋体"/>
              <a:cs typeface="+mn-cs"/>
            </a:endParaRPr>
          </a:p>
        </p:txBody>
      </p:sp>
      <p:cxnSp>
        <p:nvCxnSpPr>
          <p:cNvPr id="11" name="直接连接符 10"/>
          <p:cNvCxnSpPr/>
          <p:nvPr/>
        </p:nvCxnSpPr>
        <p:spPr>
          <a:xfrm flipV="1">
            <a:off x="26988" y="771896"/>
            <a:ext cx="9140763" cy="34554"/>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
        <p:nvSpPr>
          <p:cNvPr id="376840" name="TextBox 33"/>
          <p:cNvSpPr txBox="1">
            <a:spLocks noChangeArrowheads="1"/>
          </p:cNvSpPr>
          <p:nvPr/>
        </p:nvSpPr>
        <p:spPr bwMode="auto">
          <a:xfrm>
            <a:off x="355600" y="5313263"/>
            <a:ext cx="37433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a:defRPr sz="2000">
                <a:solidFill>
                  <a:schemeClr val="tx1"/>
                </a:solidFill>
                <a:latin typeface="Arial" pitchFamily="34" charset="0"/>
                <a:ea typeface="宋体" pitchFamily="2" charset="-122"/>
              </a:defRPr>
            </a:lvl6pPr>
            <a:lvl7pPr>
              <a:defRPr sz="2000">
                <a:solidFill>
                  <a:schemeClr val="tx1"/>
                </a:solidFill>
                <a:latin typeface="Arial" pitchFamily="34" charset="0"/>
                <a:ea typeface="宋体" pitchFamily="2" charset="-122"/>
              </a:defRPr>
            </a:lvl7pPr>
            <a:lvl8pPr>
              <a:defRPr sz="2000">
                <a:solidFill>
                  <a:schemeClr val="tx1"/>
                </a:solidFill>
                <a:latin typeface="Arial" pitchFamily="34" charset="0"/>
                <a:ea typeface="宋体" pitchFamily="2" charset="-122"/>
              </a:defRPr>
            </a:lvl8pPr>
            <a:lvl9pPr>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000" b="1" i="0" u="none" strike="noStrike" kern="1200" cap="none" spc="0" normalizeH="0" baseline="0" noProof="0">
                <a:ln>
                  <a:noFill/>
                </a:ln>
                <a:solidFill>
                  <a:srgbClr val="FFFFFF"/>
                </a:solidFill>
                <a:effectLst/>
                <a:uLnTx/>
                <a:uFillTx/>
                <a:latin typeface="Calibri" pitchFamily="34" charset="0"/>
                <a:ea typeface="宋体" pitchFamily="2" charset="-122"/>
                <a:cs typeface="Times New Roman" pitchFamily="18" charset="0"/>
              </a:rPr>
              <a:t>Gapped Dirac surface state: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000" b="1" i="0" u="none" strike="noStrike" kern="1200" cap="none" spc="0" normalizeH="0" baseline="0" noProof="0">
                <a:ln>
                  <a:noFill/>
                </a:ln>
                <a:solidFill>
                  <a:srgbClr val="FFFFFF"/>
                </a:solidFill>
                <a:effectLst/>
                <a:uLnTx/>
                <a:uFillTx/>
                <a:latin typeface="Calibri" pitchFamily="34" charset="0"/>
                <a:ea typeface="宋体" pitchFamily="2" charset="-122"/>
                <a:cs typeface="Times New Roman" pitchFamily="18" charset="0"/>
              </a:rPr>
              <a:t>a QH insulator:  </a:t>
            </a:r>
            <a:r>
              <a:rPr kumimoji="0" lang="en-US" altLang="zh-CN" sz="2000" b="1" i="1" u="none" strike="noStrike" kern="1200" cap="none" spc="0" normalizeH="0" baseline="0" noProof="0">
                <a:ln>
                  <a:noFill/>
                </a:ln>
                <a:solidFill>
                  <a:srgbClr val="FFFFFF"/>
                </a:solidFill>
                <a:effectLst/>
                <a:uLnTx/>
                <a:uFillTx/>
                <a:latin typeface="Symbol" pitchFamily="18" charset="2"/>
                <a:ea typeface="宋体" pitchFamily="2" charset="-122"/>
                <a:cs typeface="+mn-cs"/>
              </a:rPr>
              <a:t>s</a:t>
            </a:r>
            <a:r>
              <a:rPr kumimoji="0" lang="en-US" altLang="zh-CN" sz="2000" b="1" i="1" u="none" strike="noStrike" kern="1200" cap="none" spc="0" normalizeH="0" baseline="-25000" noProof="0">
                <a:ln>
                  <a:noFill/>
                </a:ln>
                <a:solidFill>
                  <a:srgbClr val="FFFFFF"/>
                </a:solidFill>
                <a:effectLst/>
                <a:uLnTx/>
                <a:uFillTx/>
                <a:latin typeface="Times New Roman" pitchFamily="18" charset="0"/>
                <a:ea typeface="宋体" pitchFamily="2" charset="-122"/>
                <a:cs typeface="Times New Roman" pitchFamily="18" charset="0"/>
              </a:rPr>
              <a:t>xy</a:t>
            </a:r>
            <a:r>
              <a:rPr kumimoji="0" lang="en-US" altLang="zh-CN" sz="2000" b="1" i="1" u="none" strike="noStrike" kern="1200" cap="none" spc="0" normalizeH="0" baseline="0" noProof="0">
                <a:ln>
                  <a:noFill/>
                </a:ln>
                <a:solidFill>
                  <a:srgbClr val="FFFFFF"/>
                </a:solidFill>
                <a:effectLst/>
                <a:uLnTx/>
                <a:uFillTx/>
                <a:latin typeface="Calibri" pitchFamily="34" charset="0"/>
                <a:ea typeface="宋体" pitchFamily="2" charset="-122"/>
                <a:cs typeface="+mn-cs"/>
              </a:rPr>
              <a:t> </a:t>
            </a:r>
            <a:r>
              <a:rPr kumimoji="0" lang="en-US" altLang="zh-CN" sz="2000" b="1" i="1" u="none" strike="noStrike" kern="1200" cap="none" spc="0" normalizeH="0" baseline="0" noProof="0">
                <a:ln>
                  <a:noFill/>
                </a:ln>
                <a:solidFill>
                  <a:srgbClr val="FFFFFF"/>
                </a:solidFill>
                <a:effectLst/>
                <a:uLnTx/>
                <a:uFillTx/>
                <a:latin typeface="Times New Roman" pitchFamily="18" charset="0"/>
                <a:ea typeface="宋体" pitchFamily="2" charset="-122"/>
                <a:cs typeface="Times New Roman" pitchFamily="18" charset="0"/>
              </a:rPr>
              <a:t>= 1/2 (e</a:t>
            </a:r>
            <a:r>
              <a:rPr kumimoji="0" lang="en-US" altLang="zh-CN" sz="2000" b="1" i="1" u="none" strike="noStrike" kern="1200" cap="none" spc="0" normalizeH="0" baseline="30000" noProof="0">
                <a:ln>
                  <a:noFill/>
                </a:ln>
                <a:solidFill>
                  <a:srgbClr val="FFFFFF"/>
                </a:solidFill>
                <a:effectLst/>
                <a:uLnTx/>
                <a:uFillTx/>
                <a:latin typeface="Times New Roman" pitchFamily="18" charset="0"/>
                <a:ea typeface="宋体" pitchFamily="2" charset="-122"/>
                <a:cs typeface="Times New Roman" pitchFamily="18" charset="0"/>
              </a:rPr>
              <a:t>2</a:t>
            </a:r>
            <a:r>
              <a:rPr kumimoji="0" lang="en-US" altLang="zh-CN" sz="2000" b="1" i="1" u="none" strike="noStrike" kern="1200" cap="none" spc="0" normalizeH="0" baseline="0" noProof="0">
                <a:ln>
                  <a:noFill/>
                </a:ln>
                <a:solidFill>
                  <a:srgbClr val="FFFFFF"/>
                </a:solidFill>
                <a:effectLst/>
                <a:uLnTx/>
                <a:uFillTx/>
                <a:latin typeface="Times New Roman" pitchFamily="18" charset="0"/>
                <a:ea typeface="宋体" pitchFamily="2" charset="-122"/>
                <a:cs typeface="Times New Roman" pitchFamily="18" charset="0"/>
              </a:rPr>
              <a:t>/h)</a:t>
            </a:r>
            <a:endParaRPr kumimoji="0" lang="zh-CN" altLang="en-US" sz="2000" b="1" i="1" u="none" strike="noStrike" kern="1200" cap="none" spc="0" normalizeH="0" baseline="0" noProof="0">
              <a:ln>
                <a:noFill/>
              </a:ln>
              <a:solidFill>
                <a:srgbClr val="FFFFFF"/>
              </a:solidFill>
              <a:effectLst/>
              <a:uLnTx/>
              <a:uFillTx/>
              <a:latin typeface="Times New Roman" pitchFamily="18" charset="0"/>
              <a:ea typeface="宋体" pitchFamily="2" charset="-122"/>
              <a:cs typeface="Times New Roman" pitchFamily="18" charset="0"/>
            </a:endParaRPr>
          </a:p>
        </p:txBody>
      </p:sp>
      <p:grpSp>
        <p:nvGrpSpPr>
          <p:cNvPr id="376841" name="组合 47"/>
          <p:cNvGrpSpPr>
            <a:grpSpLocks/>
          </p:cNvGrpSpPr>
          <p:nvPr/>
        </p:nvGrpSpPr>
        <p:grpSpPr bwMode="auto">
          <a:xfrm>
            <a:off x="547688" y="2465288"/>
            <a:ext cx="3160712" cy="1787525"/>
            <a:chOff x="359346" y="980728"/>
            <a:chExt cx="2991098" cy="1001698"/>
          </a:xfrm>
        </p:grpSpPr>
        <p:sp>
          <p:nvSpPr>
            <p:cNvPr id="376916" name="テキスト ボックス 13"/>
            <p:cNvSpPr txBox="1">
              <a:spLocks noChangeArrowheads="1"/>
            </p:cNvSpPr>
            <p:nvPr/>
          </p:nvSpPr>
          <p:spPr bwMode="auto">
            <a:xfrm>
              <a:off x="1772521" y="1412776"/>
              <a:ext cx="3808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a:defRPr sz="2000">
                  <a:solidFill>
                    <a:schemeClr val="tx1"/>
                  </a:solidFill>
                  <a:latin typeface="Arial" pitchFamily="34" charset="0"/>
                  <a:ea typeface="宋体" pitchFamily="2" charset="-122"/>
                </a:defRPr>
              </a:lvl6pPr>
              <a:lvl7pPr>
                <a:defRPr sz="2000">
                  <a:solidFill>
                    <a:schemeClr val="tx1"/>
                  </a:solidFill>
                  <a:latin typeface="Arial" pitchFamily="34" charset="0"/>
                  <a:ea typeface="宋体" pitchFamily="2" charset="-122"/>
                </a:defRPr>
              </a:lvl7pPr>
              <a:lvl8pPr>
                <a:defRPr sz="2000">
                  <a:solidFill>
                    <a:schemeClr val="tx1"/>
                  </a:solidFill>
                  <a:latin typeface="Arial" pitchFamily="34" charset="0"/>
                  <a:ea typeface="宋体" pitchFamily="2" charset="-122"/>
                </a:defRPr>
              </a:lvl8pPr>
              <a:lvl9pPr>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1800" b="0" i="0" u="none" strike="noStrike" kern="1200" cap="none" spc="0" normalizeH="0" baseline="0" noProof="0">
                  <a:ln>
                    <a:noFill/>
                  </a:ln>
                  <a:solidFill>
                    <a:srgbClr val="FF0000"/>
                  </a:solidFill>
                  <a:effectLst/>
                  <a:uLnTx/>
                  <a:uFillTx/>
                  <a:latin typeface="Times New Roman" pitchFamily="18" charset="0"/>
                  <a:ea typeface="宋体" pitchFamily="2" charset="-122"/>
                  <a:cs typeface="Times New Roman" pitchFamily="18" charset="0"/>
                </a:rPr>
                <a:t>II</a:t>
              </a:r>
              <a:endParaRPr kumimoji="0" lang="zh-CN" altLang="en-US" sz="1800" b="0" i="0" u="none" strike="noStrike" kern="1200" cap="none" spc="0" normalizeH="0" baseline="0" noProof="0">
                <a:ln>
                  <a:noFill/>
                </a:ln>
                <a:solidFill>
                  <a:srgbClr val="FF0000"/>
                </a:solidFill>
                <a:effectLst/>
                <a:uLnTx/>
                <a:uFillTx/>
                <a:latin typeface="Times New Roman" pitchFamily="18" charset="0"/>
                <a:ea typeface="宋体" pitchFamily="2" charset="-122"/>
                <a:cs typeface="Times New Roman" pitchFamily="18" charset="0"/>
              </a:endParaRPr>
            </a:p>
          </p:txBody>
        </p:sp>
        <p:sp>
          <p:nvSpPr>
            <p:cNvPr id="16" name="直方体 16"/>
            <p:cNvSpPr/>
            <p:nvPr/>
          </p:nvSpPr>
          <p:spPr bwMode="auto">
            <a:xfrm>
              <a:off x="625254" y="980728"/>
              <a:ext cx="2725190" cy="929640"/>
            </a:xfrm>
            <a:prstGeom prst="cube">
              <a:avLst>
                <a:gd name="adj" fmla="val 46986"/>
              </a:avLst>
            </a:prstGeom>
            <a:solidFill>
              <a:srgbClr val="3366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宋体"/>
                <a:cs typeface="+mn-cs"/>
              </a:endParaRPr>
            </a:p>
          </p:txBody>
        </p:sp>
        <p:sp>
          <p:nvSpPr>
            <p:cNvPr id="376918" name="テキスト ボックス 11"/>
            <p:cNvSpPr txBox="1">
              <a:spLocks noChangeArrowheads="1"/>
            </p:cNvSpPr>
            <p:nvPr/>
          </p:nvSpPr>
          <p:spPr bwMode="auto">
            <a:xfrm>
              <a:off x="359346" y="1520761"/>
              <a:ext cx="257082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a:defRPr sz="2000">
                  <a:solidFill>
                    <a:schemeClr val="tx1"/>
                  </a:solidFill>
                  <a:latin typeface="Arial" pitchFamily="34" charset="0"/>
                  <a:ea typeface="宋体" pitchFamily="2" charset="-122"/>
                </a:defRPr>
              </a:lvl6pPr>
              <a:lvl7pPr>
                <a:defRPr sz="2000">
                  <a:solidFill>
                    <a:schemeClr val="tx1"/>
                  </a:solidFill>
                  <a:latin typeface="Arial" pitchFamily="34" charset="0"/>
                  <a:ea typeface="宋体" pitchFamily="2" charset="-122"/>
                </a:defRPr>
              </a:lvl7pPr>
              <a:lvl8pPr>
                <a:defRPr sz="2000">
                  <a:solidFill>
                    <a:schemeClr val="tx1"/>
                  </a:solidFill>
                  <a:latin typeface="Arial" pitchFamily="34" charset="0"/>
                  <a:ea typeface="宋体" pitchFamily="2" charset="-122"/>
                </a:defRPr>
              </a:lvl8pPr>
              <a:lvl9pPr>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2400" b="1" i="0" u="none" strike="noStrike" kern="1200" cap="none" spc="0" normalizeH="0" baseline="0" noProof="0">
                  <a:ln>
                    <a:noFill/>
                  </a:ln>
                  <a:solidFill>
                    <a:srgbClr val="FFFF00"/>
                  </a:solidFill>
                  <a:effectLst/>
                  <a:uLnTx/>
                  <a:uFillTx/>
                  <a:latin typeface="Calibri" pitchFamily="34" charset="0"/>
                  <a:ea typeface="宋体" pitchFamily="2" charset="-122"/>
                  <a:cs typeface="+mn-cs"/>
                </a:rPr>
                <a:t>3D TI with FM</a:t>
              </a:r>
              <a:endParaRPr kumimoji="0" lang="zh-CN" altLang="en-US" sz="2400" b="1" i="0" u="none" strike="noStrike" kern="1200" cap="none" spc="0" normalizeH="0" baseline="0" noProof="0">
                <a:ln>
                  <a:noFill/>
                </a:ln>
                <a:solidFill>
                  <a:srgbClr val="FFFF00"/>
                </a:solidFill>
                <a:effectLst/>
                <a:uLnTx/>
                <a:uFillTx/>
                <a:latin typeface="Calibri" pitchFamily="34" charset="0"/>
                <a:ea typeface="宋体" pitchFamily="2" charset="-122"/>
                <a:cs typeface="+mn-cs"/>
              </a:endParaRPr>
            </a:p>
          </p:txBody>
        </p:sp>
      </p:grpSp>
      <p:cxnSp>
        <p:nvCxnSpPr>
          <p:cNvPr id="18" name="直接箭头连接符 17"/>
          <p:cNvCxnSpPr/>
          <p:nvPr/>
        </p:nvCxnSpPr>
        <p:spPr>
          <a:xfrm flipV="1">
            <a:off x="2168525" y="2697063"/>
            <a:ext cx="0" cy="388938"/>
          </a:xfrm>
          <a:prstGeom prst="straightConnector1">
            <a:avLst/>
          </a:prstGeom>
          <a:ln>
            <a:solidFill>
              <a:schemeClr val="bg1"/>
            </a:solidFill>
            <a:tailEnd type="arrow"/>
          </a:ln>
        </p:spPr>
        <p:style>
          <a:lnRef idx="3">
            <a:schemeClr val="accent3"/>
          </a:lnRef>
          <a:fillRef idx="0">
            <a:schemeClr val="accent3"/>
          </a:fillRef>
          <a:effectRef idx="2">
            <a:schemeClr val="accent3"/>
          </a:effectRef>
          <a:fontRef idx="minor">
            <a:schemeClr val="tx1"/>
          </a:fontRef>
        </p:style>
      </p:cxnSp>
      <p:sp>
        <p:nvSpPr>
          <p:cNvPr id="19" name="TextBox 18"/>
          <p:cNvSpPr txBox="1"/>
          <p:nvPr/>
        </p:nvSpPr>
        <p:spPr>
          <a:xfrm>
            <a:off x="1619250" y="2697063"/>
            <a:ext cx="338138" cy="460375"/>
          </a:xfrm>
          <a:prstGeom prst="rect">
            <a:avLst/>
          </a:prstGeom>
          <a:noFill/>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400" b="1" i="1"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Times New Roman" pitchFamily="18" charset="0"/>
                <a:ea typeface="宋体"/>
                <a:cs typeface="Times New Roman" pitchFamily="18" charset="0"/>
              </a:rPr>
              <a:t>M</a:t>
            </a:r>
            <a:endParaRPr kumimoji="0" lang="zh-CN" altLang="en-US" sz="2400" b="1" i="1"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Times New Roman" pitchFamily="18" charset="0"/>
              <a:ea typeface="宋体"/>
              <a:cs typeface="Times New Roman" pitchFamily="18" charset="0"/>
            </a:endParaRPr>
          </a:p>
        </p:txBody>
      </p:sp>
      <p:grpSp>
        <p:nvGrpSpPr>
          <p:cNvPr id="376844" name="组合 1"/>
          <p:cNvGrpSpPr>
            <a:grpSpLocks/>
          </p:cNvGrpSpPr>
          <p:nvPr/>
        </p:nvGrpSpPr>
        <p:grpSpPr bwMode="auto">
          <a:xfrm>
            <a:off x="908050" y="4221063"/>
            <a:ext cx="2008188" cy="1069975"/>
            <a:chOff x="735013" y="4519613"/>
            <a:chExt cx="2544762" cy="1357312"/>
          </a:xfrm>
        </p:grpSpPr>
        <p:grpSp>
          <p:nvGrpSpPr>
            <p:cNvPr id="376895" name="组合 24"/>
            <p:cNvGrpSpPr>
              <a:grpSpLocks/>
            </p:cNvGrpSpPr>
            <p:nvPr/>
          </p:nvGrpSpPr>
          <p:grpSpPr bwMode="auto">
            <a:xfrm>
              <a:off x="2511425" y="4519613"/>
              <a:ext cx="768350" cy="1357312"/>
              <a:chOff x="7086527" y="5562544"/>
              <a:chExt cx="1142977" cy="1142970"/>
            </a:xfrm>
          </p:grpSpPr>
          <p:grpSp>
            <p:nvGrpSpPr>
              <p:cNvPr id="376900" name="组合 96"/>
              <p:cNvGrpSpPr>
                <a:grpSpLocks/>
              </p:cNvGrpSpPr>
              <p:nvPr/>
            </p:nvGrpSpPr>
            <p:grpSpPr bwMode="auto">
              <a:xfrm>
                <a:off x="7086531" y="6248326"/>
                <a:ext cx="1142973" cy="457188"/>
                <a:chOff x="6629346" y="6019732"/>
                <a:chExt cx="1359685" cy="520042"/>
              </a:xfrm>
            </p:grpSpPr>
            <p:sp>
              <p:nvSpPr>
                <p:cNvPr id="27" name="任意多边形 26"/>
                <p:cNvSpPr/>
                <p:nvPr/>
              </p:nvSpPr>
              <p:spPr>
                <a:xfrm>
                  <a:off x="6629346" y="6019732"/>
                  <a:ext cx="685782" cy="520042"/>
                </a:xfrm>
                <a:custGeom>
                  <a:avLst/>
                  <a:gdLst>
                    <a:gd name="connsiteX0" fmla="*/ 0 w 1217220"/>
                    <a:gd name="connsiteY0" fmla="*/ 771896 h 981693"/>
                    <a:gd name="connsiteX1" fmla="*/ 546264 w 1217220"/>
                    <a:gd name="connsiteY1" fmla="*/ 11875 h 981693"/>
                    <a:gd name="connsiteX2" fmla="*/ 1116280 w 1217220"/>
                    <a:gd name="connsiteY2" fmla="*/ 843148 h 981693"/>
                    <a:gd name="connsiteX3" fmla="*/ 1151906 w 1217220"/>
                    <a:gd name="connsiteY3" fmla="*/ 843148 h 981693"/>
                    <a:gd name="connsiteX0" fmla="*/ 0 w 1206667"/>
                    <a:gd name="connsiteY0" fmla="*/ 802400 h 942924"/>
                    <a:gd name="connsiteX1" fmla="*/ 546264 w 1206667"/>
                    <a:gd name="connsiteY1" fmla="*/ 42379 h 942924"/>
                    <a:gd name="connsiteX2" fmla="*/ 609584 w 1206667"/>
                    <a:gd name="connsiteY2" fmla="*/ 563890 h 942924"/>
                    <a:gd name="connsiteX3" fmla="*/ 1116280 w 1206667"/>
                    <a:gd name="connsiteY3" fmla="*/ 873652 h 942924"/>
                    <a:gd name="connsiteX4" fmla="*/ 1151906 w 1206667"/>
                    <a:gd name="connsiteY4" fmla="*/ 873652 h 942924"/>
                    <a:gd name="connsiteX0" fmla="*/ 0 w 1184563"/>
                    <a:gd name="connsiteY0" fmla="*/ 802400 h 950678"/>
                    <a:gd name="connsiteX1" fmla="*/ 546264 w 1184563"/>
                    <a:gd name="connsiteY1" fmla="*/ 42379 h 950678"/>
                    <a:gd name="connsiteX2" fmla="*/ 914377 w 1184563"/>
                    <a:gd name="connsiteY2" fmla="*/ 411494 h 950678"/>
                    <a:gd name="connsiteX3" fmla="*/ 1116280 w 1184563"/>
                    <a:gd name="connsiteY3" fmla="*/ 873652 h 950678"/>
                    <a:gd name="connsiteX4" fmla="*/ 1151906 w 1184563"/>
                    <a:gd name="connsiteY4" fmla="*/ 873652 h 950678"/>
                    <a:gd name="connsiteX0" fmla="*/ 0 w 1116280"/>
                    <a:gd name="connsiteY0" fmla="*/ 802400 h 873652"/>
                    <a:gd name="connsiteX1" fmla="*/ 546264 w 1116280"/>
                    <a:gd name="connsiteY1" fmla="*/ 42379 h 873652"/>
                    <a:gd name="connsiteX2" fmla="*/ 914377 w 1116280"/>
                    <a:gd name="connsiteY2" fmla="*/ 411494 h 873652"/>
                    <a:gd name="connsiteX3" fmla="*/ 1116280 w 1116280"/>
                    <a:gd name="connsiteY3" fmla="*/ 873652 h 873652"/>
                    <a:gd name="connsiteX0" fmla="*/ 0 w 1116280"/>
                    <a:gd name="connsiteY0" fmla="*/ 802400 h 802400"/>
                    <a:gd name="connsiteX1" fmla="*/ 546264 w 1116280"/>
                    <a:gd name="connsiteY1" fmla="*/ 42379 h 802400"/>
                    <a:gd name="connsiteX2" fmla="*/ 914377 w 1116280"/>
                    <a:gd name="connsiteY2" fmla="*/ 411494 h 802400"/>
                    <a:gd name="connsiteX3" fmla="*/ 1116280 w 1116280"/>
                    <a:gd name="connsiteY3" fmla="*/ 742604 h 802400"/>
                    <a:gd name="connsiteX0" fmla="*/ 0 w 1131757"/>
                    <a:gd name="connsiteY0" fmla="*/ 802400 h 811867"/>
                    <a:gd name="connsiteX1" fmla="*/ 546264 w 1131757"/>
                    <a:gd name="connsiteY1" fmla="*/ 42379 h 811867"/>
                    <a:gd name="connsiteX2" fmla="*/ 914377 w 1131757"/>
                    <a:gd name="connsiteY2" fmla="*/ 411494 h 811867"/>
                    <a:gd name="connsiteX3" fmla="*/ 1131757 w 1131757"/>
                    <a:gd name="connsiteY3" fmla="*/ 811867 h 811867"/>
                    <a:gd name="connsiteX0" fmla="*/ 0 w 1081577"/>
                    <a:gd name="connsiteY0" fmla="*/ 802400 h 802400"/>
                    <a:gd name="connsiteX1" fmla="*/ 546264 w 1081577"/>
                    <a:gd name="connsiteY1" fmla="*/ 42379 h 802400"/>
                    <a:gd name="connsiteX2" fmla="*/ 914377 w 1081577"/>
                    <a:gd name="connsiteY2" fmla="*/ 411494 h 802400"/>
                    <a:gd name="connsiteX3" fmla="*/ 1081577 w 1081577"/>
                    <a:gd name="connsiteY3" fmla="*/ 762948 h 802400"/>
                    <a:gd name="connsiteX0" fmla="*/ 0 w 1113493"/>
                    <a:gd name="connsiteY0" fmla="*/ 802400 h 802400"/>
                    <a:gd name="connsiteX1" fmla="*/ 546264 w 1113493"/>
                    <a:gd name="connsiteY1" fmla="*/ 42379 h 802400"/>
                    <a:gd name="connsiteX2" fmla="*/ 914377 w 1113493"/>
                    <a:gd name="connsiteY2" fmla="*/ 411494 h 802400"/>
                    <a:gd name="connsiteX3" fmla="*/ 1113493 w 1113493"/>
                    <a:gd name="connsiteY3" fmla="*/ 788529 h 802400"/>
                    <a:gd name="connsiteX0" fmla="*/ 0 w 1084250"/>
                    <a:gd name="connsiteY0" fmla="*/ 768889 h 788529"/>
                    <a:gd name="connsiteX1" fmla="*/ 517021 w 1084250"/>
                    <a:gd name="connsiteY1" fmla="*/ 42379 h 788529"/>
                    <a:gd name="connsiteX2" fmla="*/ 885134 w 1084250"/>
                    <a:gd name="connsiteY2" fmla="*/ 411494 h 788529"/>
                    <a:gd name="connsiteX3" fmla="*/ 1084250 w 1084250"/>
                    <a:gd name="connsiteY3" fmla="*/ 788529 h 788529"/>
                    <a:gd name="connsiteX0" fmla="*/ 0 w 1084538"/>
                    <a:gd name="connsiteY0" fmla="*/ 779061 h 788529"/>
                    <a:gd name="connsiteX1" fmla="*/ 517309 w 1084538"/>
                    <a:gd name="connsiteY1" fmla="*/ 42379 h 788529"/>
                    <a:gd name="connsiteX2" fmla="*/ 885422 w 1084538"/>
                    <a:gd name="connsiteY2" fmla="*/ 411494 h 788529"/>
                    <a:gd name="connsiteX3" fmla="*/ 1084538 w 1084538"/>
                    <a:gd name="connsiteY3" fmla="*/ 788529 h 788529"/>
                    <a:gd name="connsiteX0" fmla="*/ 0 w 1104226"/>
                    <a:gd name="connsiteY0" fmla="*/ 786766 h 788529"/>
                    <a:gd name="connsiteX1" fmla="*/ 536997 w 1104226"/>
                    <a:gd name="connsiteY1" fmla="*/ 42379 h 788529"/>
                    <a:gd name="connsiteX2" fmla="*/ 905110 w 1104226"/>
                    <a:gd name="connsiteY2" fmla="*/ 411494 h 788529"/>
                    <a:gd name="connsiteX3" fmla="*/ 1104226 w 1104226"/>
                    <a:gd name="connsiteY3" fmla="*/ 788529 h 788529"/>
                    <a:gd name="connsiteX0" fmla="*/ 0 w 1090172"/>
                    <a:gd name="connsiteY0" fmla="*/ 786766 h 790997"/>
                    <a:gd name="connsiteX1" fmla="*/ 536997 w 1090172"/>
                    <a:gd name="connsiteY1" fmla="*/ 42379 h 790997"/>
                    <a:gd name="connsiteX2" fmla="*/ 905110 w 1090172"/>
                    <a:gd name="connsiteY2" fmla="*/ 411494 h 790997"/>
                    <a:gd name="connsiteX3" fmla="*/ 1090172 w 1090172"/>
                    <a:gd name="connsiteY3" fmla="*/ 790997 h 790997"/>
                    <a:gd name="connsiteX0" fmla="*/ 0 w 1090172"/>
                    <a:gd name="connsiteY0" fmla="*/ 773600 h 777831"/>
                    <a:gd name="connsiteX1" fmla="*/ 549514 w 1090172"/>
                    <a:gd name="connsiteY1" fmla="*/ 42379 h 777831"/>
                    <a:gd name="connsiteX2" fmla="*/ 905110 w 1090172"/>
                    <a:gd name="connsiteY2" fmla="*/ 398328 h 777831"/>
                    <a:gd name="connsiteX3" fmla="*/ 1090172 w 1090172"/>
                    <a:gd name="connsiteY3" fmla="*/ 777831 h 777831"/>
                    <a:gd name="connsiteX0" fmla="*/ 0 w 1090172"/>
                    <a:gd name="connsiteY0" fmla="*/ 743096 h 747327"/>
                    <a:gd name="connsiteX1" fmla="*/ 549514 w 1090172"/>
                    <a:gd name="connsiteY1" fmla="*/ 11875 h 747327"/>
                    <a:gd name="connsiteX2" fmla="*/ 1090172 w 1090172"/>
                    <a:gd name="connsiteY2" fmla="*/ 747327 h 747327"/>
                    <a:gd name="connsiteX0" fmla="*/ 0 w 1090172"/>
                    <a:gd name="connsiteY0" fmla="*/ 743096 h 747327"/>
                    <a:gd name="connsiteX1" fmla="*/ 549514 w 1090172"/>
                    <a:gd name="connsiteY1" fmla="*/ 11875 h 747327"/>
                    <a:gd name="connsiteX2" fmla="*/ 1090172 w 1090172"/>
                    <a:gd name="connsiteY2" fmla="*/ 747327 h 747327"/>
                    <a:gd name="connsiteX0" fmla="*/ 0 w 1090172"/>
                    <a:gd name="connsiteY0" fmla="*/ 760747 h 764978"/>
                    <a:gd name="connsiteX1" fmla="*/ 549514 w 1090172"/>
                    <a:gd name="connsiteY1" fmla="*/ 29526 h 764978"/>
                    <a:gd name="connsiteX2" fmla="*/ 1090172 w 1090172"/>
                    <a:gd name="connsiteY2" fmla="*/ 764978 h 764978"/>
                    <a:gd name="connsiteX0" fmla="*/ 0 w 1090172"/>
                    <a:gd name="connsiteY0" fmla="*/ 731221 h 735452"/>
                    <a:gd name="connsiteX1" fmla="*/ 549514 w 1090172"/>
                    <a:gd name="connsiteY1" fmla="*/ 0 h 735452"/>
                    <a:gd name="connsiteX2" fmla="*/ 1090172 w 1090172"/>
                    <a:gd name="connsiteY2" fmla="*/ 735452 h 735452"/>
                    <a:gd name="connsiteX0" fmla="*/ 0 w 1090172"/>
                    <a:gd name="connsiteY0" fmla="*/ 731221 h 735452"/>
                    <a:gd name="connsiteX1" fmla="*/ 549514 w 1090172"/>
                    <a:gd name="connsiteY1" fmla="*/ 0 h 735452"/>
                    <a:gd name="connsiteX2" fmla="*/ 1090172 w 1090172"/>
                    <a:gd name="connsiteY2" fmla="*/ 735452 h 735452"/>
                    <a:gd name="connsiteX0" fmla="*/ 0 w 1090172"/>
                    <a:gd name="connsiteY0" fmla="*/ 731495 h 735726"/>
                    <a:gd name="connsiteX1" fmla="*/ 549514 w 1090172"/>
                    <a:gd name="connsiteY1" fmla="*/ 274 h 735726"/>
                    <a:gd name="connsiteX2" fmla="*/ 1090172 w 1090172"/>
                    <a:gd name="connsiteY2" fmla="*/ 735726 h 735726"/>
                    <a:gd name="connsiteX0" fmla="*/ 0 w 1090172"/>
                    <a:gd name="connsiteY0" fmla="*/ 731495 h 735726"/>
                    <a:gd name="connsiteX1" fmla="*/ 549514 w 1090172"/>
                    <a:gd name="connsiteY1" fmla="*/ 274 h 735726"/>
                    <a:gd name="connsiteX2" fmla="*/ 1090172 w 1090172"/>
                    <a:gd name="connsiteY2" fmla="*/ 735726 h 735726"/>
                    <a:gd name="connsiteX0" fmla="*/ 0 w 549514"/>
                    <a:gd name="connsiteY0" fmla="*/ 731495 h 731495"/>
                    <a:gd name="connsiteX1" fmla="*/ 549514 w 549514"/>
                    <a:gd name="connsiteY1" fmla="*/ 274 h 731495"/>
                  </a:gdLst>
                  <a:ahLst/>
                  <a:cxnLst>
                    <a:cxn ang="0">
                      <a:pos x="connsiteX0" y="connsiteY0"/>
                    </a:cxn>
                    <a:cxn ang="0">
                      <a:pos x="connsiteX1" y="connsiteY1"/>
                    </a:cxn>
                  </a:cxnLst>
                  <a:rect l="l" t="t" r="r" b="b"/>
                  <a:pathLst>
                    <a:path w="549514" h="731495">
                      <a:moveTo>
                        <a:pt x="0" y="731495"/>
                      </a:moveTo>
                      <a:cubicBezTo>
                        <a:pt x="180108" y="345547"/>
                        <a:pt x="374413" y="0"/>
                        <a:pt x="549514" y="274"/>
                      </a:cubicBezTo>
                    </a:path>
                  </a:pathLst>
                </a:custGeom>
                <a:ln w="38100">
                  <a:gradFill>
                    <a:gsLst>
                      <a:gs pos="0">
                        <a:schemeClr val="bg1"/>
                      </a:gs>
                      <a:gs pos="33000">
                        <a:srgbClr val="66CCFF"/>
                      </a:gs>
                    </a:gsLst>
                    <a:lin ang="5400000" scaled="0"/>
                  </a:gra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28" name="任意多边形 27"/>
                <p:cNvSpPr/>
                <p:nvPr/>
              </p:nvSpPr>
              <p:spPr>
                <a:xfrm flipH="1">
                  <a:off x="7303253" y="6019732"/>
                  <a:ext cx="685778" cy="520042"/>
                </a:xfrm>
                <a:custGeom>
                  <a:avLst/>
                  <a:gdLst>
                    <a:gd name="connsiteX0" fmla="*/ 0 w 1217220"/>
                    <a:gd name="connsiteY0" fmla="*/ 771896 h 981693"/>
                    <a:gd name="connsiteX1" fmla="*/ 546264 w 1217220"/>
                    <a:gd name="connsiteY1" fmla="*/ 11875 h 981693"/>
                    <a:gd name="connsiteX2" fmla="*/ 1116280 w 1217220"/>
                    <a:gd name="connsiteY2" fmla="*/ 843148 h 981693"/>
                    <a:gd name="connsiteX3" fmla="*/ 1151906 w 1217220"/>
                    <a:gd name="connsiteY3" fmla="*/ 843148 h 981693"/>
                    <a:gd name="connsiteX0" fmla="*/ 0 w 1206667"/>
                    <a:gd name="connsiteY0" fmla="*/ 802400 h 942924"/>
                    <a:gd name="connsiteX1" fmla="*/ 546264 w 1206667"/>
                    <a:gd name="connsiteY1" fmla="*/ 42379 h 942924"/>
                    <a:gd name="connsiteX2" fmla="*/ 609584 w 1206667"/>
                    <a:gd name="connsiteY2" fmla="*/ 563890 h 942924"/>
                    <a:gd name="connsiteX3" fmla="*/ 1116280 w 1206667"/>
                    <a:gd name="connsiteY3" fmla="*/ 873652 h 942924"/>
                    <a:gd name="connsiteX4" fmla="*/ 1151906 w 1206667"/>
                    <a:gd name="connsiteY4" fmla="*/ 873652 h 942924"/>
                    <a:gd name="connsiteX0" fmla="*/ 0 w 1184563"/>
                    <a:gd name="connsiteY0" fmla="*/ 802400 h 950678"/>
                    <a:gd name="connsiteX1" fmla="*/ 546264 w 1184563"/>
                    <a:gd name="connsiteY1" fmla="*/ 42379 h 950678"/>
                    <a:gd name="connsiteX2" fmla="*/ 914377 w 1184563"/>
                    <a:gd name="connsiteY2" fmla="*/ 411494 h 950678"/>
                    <a:gd name="connsiteX3" fmla="*/ 1116280 w 1184563"/>
                    <a:gd name="connsiteY3" fmla="*/ 873652 h 950678"/>
                    <a:gd name="connsiteX4" fmla="*/ 1151906 w 1184563"/>
                    <a:gd name="connsiteY4" fmla="*/ 873652 h 950678"/>
                    <a:gd name="connsiteX0" fmla="*/ 0 w 1116280"/>
                    <a:gd name="connsiteY0" fmla="*/ 802400 h 873652"/>
                    <a:gd name="connsiteX1" fmla="*/ 546264 w 1116280"/>
                    <a:gd name="connsiteY1" fmla="*/ 42379 h 873652"/>
                    <a:gd name="connsiteX2" fmla="*/ 914377 w 1116280"/>
                    <a:gd name="connsiteY2" fmla="*/ 411494 h 873652"/>
                    <a:gd name="connsiteX3" fmla="*/ 1116280 w 1116280"/>
                    <a:gd name="connsiteY3" fmla="*/ 873652 h 873652"/>
                    <a:gd name="connsiteX0" fmla="*/ 0 w 1116280"/>
                    <a:gd name="connsiteY0" fmla="*/ 802400 h 802400"/>
                    <a:gd name="connsiteX1" fmla="*/ 546264 w 1116280"/>
                    <a:gd name="connsiteY1" fmla="*/ 42379 h 802400"/>
                    <a:gd name="connsiteX2" fmla="*/ 914377 w 1116280"/>
                    <a:gd name="connsiteY2" fmla="*/ 411494 h 802400"/>
                    <a:gd name="connsiteX3" fmla="*/ 1116280 w 1116280"/>
                    <a:gd name="connsiteY3" fmla="*/ 742604 h 802400"/>
                    <a:gd name="connsiteX0" fmla="*/ 0 w 1131757"/>
                    <a:gd name="connsiteY0" fmla="*/ 802400 h 811867"/>
                    <a:gd name="connsiteX1" fmla="*/ 546264 w 1131757"/>
                    <a:gd name="connsiteY1" fmla="*/ 42379 h 811867"/>
                    <a:gd name="connsiteX2" fmla="*/ 914377 w 1131757"/>
                    <a:gd name="connsiteY2" fmla="*/ 411494 h 811867"/>
                    <a:gd name="connsiteX3" fmla="*/ 1131757 w 1131757"/>
                    <a:gd name="connsiteY3" fmla="*/ 811867 h 811867"/>
                    <a:gd name="connsiteX0" fmla="*/ 0 w 1081577"/>
                    <a:gd name="connsiteY0" fmla="*/ 802400 h 802400"/>
                    <a:gd name="connsiteX1" fmla="*/ 546264 w 1081577"/>
                    <a:gd name="connsiteY1" fmla="*/ 42379 h 802400"/>
                    <a:gd name="connsiteX2" fmla="*/ 914377 w 1081577"/>
                    <a:gd name="connsiteY2" fmla="*/ 411494 h 802400"/>
                    <a:gd name="connsiteX3" fmla="*/ 1081577 w 1081577"/>
                    <a:gd name="connsiteY3" fmla="*/ 762948 h 802400"/>
                    <a:gd name="connsiteX0" fmla="*/ 0 w 1113493"/>
                    <a:gd name="connsiteY0" fmla="*/ 802400 h 802400"/>
                    <a:gd name="connsiteX1" fmla="*/ 546264 w 1113493"/>
                    <a:gd name="connsiteY1" fmla="*/ 42379 h 802400"/>
                    <a:gd name="connsiteX2" fmla="*/ 914377 w 1113493"/>
                    <a:gd name="connsiteY2" fmla="*/ 411494 h 802400"/>
                    <a:gd name="connsiteX3" fmla="*/ 1113493 w 1113493"/>
                    <a:gd name="connsiteY3" fmla="*/ 788529 h 802400"/>
                    <a:gd name="connsiteX0" fmla="*/ 0 w 1084250"/>
                    <a:gd name="connsiteY0" fmla="*/ 768889 h 788529"/>
                    <a:gd name="connsiteX1" fmla="*/ 517021 w 1084250"/>
                    <a:gd name="connsiteY1" fmla="*/ 42379 h 788529"/>
                    <a:gd name="connsiteX2" fmla="*/ 885134 w 1084250"/>
                    <a:gd name="connsiteY2" fmla="*/ 411494 h 788529"/>
                    <a:gd name="connsiteX3" fmla="*/ 1084250 w 1084250"/>
                    <a:gd name="connsiteY3" fmla="*/ 788529 h 788529"/>
                    <a:gd name="connsiteX0" fmla="*/ 0 w 1084538"/>
                    <a:gd name="connsiteY0" fmla="*/ 779061 h 788529"/>
                    <a:gd name="connsiteX1" fmla="*/ 517309 w 1084538"/>
                    <a:gd name="connsiteY1" fmla="*/ 42379 h 788529"/>
                    <a:gd name="connsiteX2" fmla="*/ 885422 w 1084538"/>
                    <a:gd name="connsiteY2" fmla="*/ 411494 h 788529"/>
                    <a:gd name="connsiteX3" fmla="*/ 1084538 w 1084538"/>
                    <a:gd name="connsiteY3" fmla="*/ 788529 h 788529"/>
                    <a:gd name="connsiteX0" fmla="*/ 0 w 1104226"/>
                    <a:gd name="connsiteY0" fmla="*/ 786766 h 788529"/>
                    <a:gd name="connsiteX1" fmla="*/ 536997 w 1104226"/>
                    <a:gd name="connsiteY1" fmla="*/ 42379 h 788529"/>
                    <a:gd name="connsiteX2" fmla="*/ 905110 w 1104226"/>
                    <a:gd name="connsiteY2" fmla="*/ 411494 h 788529"/>
                    <a:gd name="connsiteX3" fmla="*/ 1104226 w 1104226"/>
                    <a:gd name="connsiteY3" fmla="*/ 788529 h 788529"/>
                    <a:gd name="connsiteX0" fmla="*/ 0 w 1090172"/>
                    <a:gd name="connsiteY0" fmla="*/ 786766 h 790997"/>
                    <a:gd name="connsiteX1" fmla="*/ 536997 w 1090172"/>
                    <a:gd name="connsiteY1" fmla="*/ 42379 h 790997"/>
                    <a:gd name="connsiteX2" fmla="*/ 905110 w 1090172"/>
                    <a:gd name="connsiteY2" fmla="*/ 411494 h 790997"/>
                    <a:gd name="connsiteX3" fmla="*/ 1090172 w 1090172"/>
                    <a:gd name="connsiteY3" fmla="*/ 790997 h 790997"/>
                    <a:gd name="connsiteX0" fmla="*/ 0 w 1090172"/>
                    <a:gd name="connsiteY0" fmla="*/ 773600 h 777831"/>
                    <a:gd name="connsiteX1" fmla="*/ 549514 w 1090172"/>
                    <a:gd name="connsiteY1" fmla="*/ 42379 h 777831"/>
                    <a:gd name="connsiteX2" fmla="*/ 905110 w 1090172"/>
                    <a:gd name="connsiteY2" fmla="*/ 398328 h 777831"/>
                    <a:gd name="connsiteX3" fmla="*/ 1090172 w 1090172"/>
                    <a:gd name="connsiteY3" fmla="*/ 777831 h 777831"/>
                    <a:gd name="connsiteX0" fmla="*/ 0 w 1090172"/>
                    <a:gd name="connsiteY0" fmla="*/ 743096 h 747327"/>
                    <a:gd name="connsiteX1" fmla="*/ 549514 w 1090172"/>
                    <a:gd name="connsiteY1" fmla="*/ 11875 h 747327"/>
                    <a:gd name="connsiteX2" fmla="*/ 1090172 w 1090172"/>
                    <a:gd name="connsiteY2" fmla="*/ 747327 h 747327"/>
                    <a:gd name="connsiteX0" fmla="*/ 0 w 1090172"/>
                    <a:gd name="connsiteY0" fmla="*/ 743096 h 747327"/>
                    <a:gd name="connsiteX1" fmla="*/ 549514 w 1090172"/>
                    <a:gd name="connsiteY1" fmla="*/ 11875 h 747327"/>
                    <a:gd name="connsiteX2" fmla="*/ 1090172 w 1090172"/>
                    <a:gd name="connsiteY2" fmla="*/ 747327 h 747327"/>
                    <a:gd name="connsiteX0" fmla="*/ 0 w 1090172"/>
                    <a:gd name="connsiteY0" fmla="*/ 760747 h 764978"/>
                    <a:gd name="connsiteX1" fmla="*/ 549514 w 1090172"/>
                    <a:gd name="connsiteY1" fmla="*/ 29526 h 764978"/>
                    <a:gd name="connsiteX2" fmla="*/ 1090172 w 1090172"/>
                    <a:gd name="connsiteY2" fmla="*/ 764978 h 764978"/>
                    <a:gd name="connsiteX0" fmla="*/ 0 w 1090172"/>
                    <a:gd name="connsiteY0" fmla="*/ 731221 h 735452"/>
                    <a:gd name="connsiteX1" fmla="*/ 549514 w 1090172"/>
                    <a:gd name="connsiteY1" fmla="*/ 0 h 735452"/>
                    <a:gd name="connsiteX2" fmla="*/ 1090172 w 1090172"/>
                    <a:gd name="connsiteY2" fmla="*/ 735452 h 735452"/>
                    <a:gd name="connsiteX0" fmla="*/ 0 w 1090172"/>
                    <a:gd name="connsiteY0" fmla="*/ 731221 h 735452"/>
                    <a:gd name="connsiteX1" fmla="*/ 549514 w 1090172"/>
                    <a:gd name="connsiteY1" fmla="*/ 0 h 735452"/>
                    <a:gd name="connsiteX2" fmla="*/ 1090172 w 1090172"/>
                    <a:gd name="connsiteY2" fmla="*/ 735452 h 735452"/>
                    <a:gd name="connsiteX0" fmla="*/ 0 w 1090172"/>
                    <a:gd name="connsiteY0" fmla="*/ 731495 h 735726"/>
                    <a:gd name="connsiteX1" fmla="*/ 549514 w 1090172"/>
                    <a:gd name="connsiteY1" fmla="*/ 274 h 735726"/>
                    <a:gd name="connsiteX2" fmla="*/ 1090172 w 1090172"/>
                    <a:gd name="connsiteY2" fmla="*/ 735726 h 735726"/>
                    <a:gd name="connsiteX0" fmla="*/ 0 w 1090172"/>
                    <a:gd name="connsiteY0" fmla="*/ 731495 h 735726"/>
                    <a:gd name="connsiteX1" fmla="*/ 549514 w 1090172"/>
                    <a:gd name="connsiteY1" fmla="*/ 274 h 735726"/>
                    <a:gd name="connsiteX2" fmla="*/ 1090172 w 1090172"/>
                    <a:gd name="connsiteY2" fmla="*/ 735726 h 735726"/>
                    <a:gd name="connsiteX0" fmla="*/ 0 w 549514"/>
                    <a:gd name="connsiteY0" fmla="*/ 731495 h 731495"/>
                    <a:gd name="connsiteX1" fmla="*/ 549514 w 549514"/>
                    <a:gd name="connsiteY1" fmla="*/ 274 h 731495"/>
                  </a:gdLst>
                  <a:ahLst/>
                  <a:cxnLst>
                    <a:cxn ang="0">
                      <a:pos x="connsiteX0" y="connsiteY0"/>
                    </a:cxn>
                    <a:cxn ang="0">
                      <a:pos x="connsiteX1" y="connsiteY1"/>
                    </a:cxn>
                  </a:cxnLst>
                  <a:rect l="l" t="t" r="r" b="b"/>
                  <a:pathLst>
                    <a:path w="549514" h="731495">
                      <a:moveTo>
                        <a:pt x="0" y="731495"/>
                      </a:moveTo>
                      <a:cubicBezTo>
                        <a:pt x="180108" y="345547"/>
                        <a:pt x="374413" y="0"/>
                        <a:pt x="549514" y="274"/>
                      </a:cubicBezTo>
                    </a:path>
                  </a:pathLst>
                </a:custGeom>
                <a:ln w="38100">
                  <a:gradFill>
                    <a:gsLst>
                      <a:gs pos="0">
                        <a:schemeClr val="bg1"/>
                      </a:gs>
                      <a:gs pos="33000">
                        <a:srgbClr val="FF0000"/>
                      </a:gs>
                    </a:gsLst>
                    <a:lin ang="5400000" scaled="0"/>
                  </a:gra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grpSp>
          <p:grpSp>
            <p:nvGrpSpPr>
              <p:cNvPr id="376901" name="组合 100"/>
              <p:cNvGrpSpPr>
                <a:grpSpLocks/>
              </p:cNvGrpSpPr>
              <p:nvPr/>
            </p:nvGrpSpPr>
            <p:grpSpPr bwMode="auto">
              <a:xfrm rot="10800000">
                <a:off x="7086527" y="5562544"/>
                <a:ext cx="1142973" cy="457188"/>
                <a:chOff x="6629346" y="6019732"/>
                <a:chExt cx="1359685" cy="520042"/>
              </a:xfrm>
            </p:grpSpPr>
            <p:sp>
              <p:nvSpPr>
                <p:cNvPr id="25" name="任意多边形 24"/>
                <p:cNvSpPr/>
                <p:nvPr/>
              </p:nvSpPr>
              <p:spPr>
                <a:xfrm>
                  <a:off x="6629346" y="6019732"/>
                  <a:ext cx="685782" cy="520042"/>
                </a:xfrm>
                <a:custGeom>
                  <a:avLst/>
                  <a:gdLst>
                    <a:gd name="connsiteX0" fmla="*/ 0 w 1217220"/>
                    <a:gd name="connsiteY0" fmla="*/ 771896 h 981693"/>
                    <a:gd name="connsiteX1" fmla="*/ 546264 w 1217220"/>
                    <a:gd name="connsiteY1" fmla="*/ 11875 h 981693"/>
                    <a:gd name="connsiteX2" fmla="*/ 1116280 w 1217220"/>
                    <a:gd name="connsiteY2" fmla="*/ 843148 h 981693"/>
                    <a:gd name="connsiteX3" fmla="*/ 1151906 w 1217220"/>
                    <a:gd name="connsiteY3" fmla="*/ 843148 h 981693"/>
                    <a:gd name="connsiteX0" fmla="*/ 0 w 1206667"/>
                    <a:gd name="connsiteY0" fmla="*/ 802400 h 942924"/>
                    <a:gd name="connsiteX1" fmla="*/ 546264 w 1206667"/>
                    <a:gd name="connsiteY1" fmla="*/ 42379 h 942924"/>
                    <a:gd name="connsiteX2" fmla="*/ 609584 w 1206667"/>
                    <a:gd name="connsiteY2" fmla="*/ 563890 h 942924"/>
                    <a:gd name="connsiteX3" fmla="*/ 1116280 w 1206667"/>
                    <a:gd name="connsiteY3" fmla="*/ 873652 h 942924"/>
                    <a:gd name="connsiteX4" fmla="*/ 1151906 w 1206667"/>
                    <a:gd name="connsiteY4" fmla="*/ 873652 h 942924"/>
                    <a:gd name="connsiteX0" fmla="*/ 0 w 1184563"/>
                    <a:gd name="connsiteY0" fmla="*/ 802400 h 950678"/>
                    <a:gd name="connsiteX1" fmla="*/ 546264 w 1184563"/>
                    <a:gd name="connsiteY1" fmla="*/ 42379 h 950678"/>
                    <a:gd name="connsiteX2" fmla="*/ 914377 w 1184563"/>
                    <a:gd name="connsiteY2" fmla="*/ 411494 h 950678"/>
                    <a:gd name="connsiteX3" fmla="*/ 1116280 w 1184563"/>
                    <a:gd name="connsiteY3" fmla="*/ 873652 h 950678"/>
                    <a:gd name="connsiteX4" fmla="*/ 1151906 w 1184563"/>
                    <a:gd name="connsiteY4" fmla="*/ 873652 h 950678"/>
                    <a:gd name="connsiteX0" fmla="*/ 0 w 1116280"/>
                    <a:gd name="connsiteY0" fmla="*/ 802400 h 873652"/>
                    <a:gd name="connsiteX1" fmla="*/ 546264 w 1116280"/>
                    <a:gd name="connsiteY1" fmla="*/ 42379 h 873652"/>
                    <a:gd name="connsiteX2" fmla="*/ 914377 w 1116280"/>
                    <a:gd name="connsiteY2" fmla="*/ 411494 h 873652"/>
                    <a:gd name="connsiteX3" fmla="*/ 1116280 w 1116280"/>
                    <a:gd name="connsiteY3" fmla="*/ 873652 h 873652"/>
                    <a:gd name="connsiteX0" fmla="*/ 0 w 1116280"/>
                    <a:gd name="connsiteY0" fmla="*/ 802400 h 802400"/>
                    <a:gd name="connsiteX1" fmla="*/ 546264 w 1116280"/>
                    <a:gd name="connsiteY1" fmla="*/ 42379 h 802400"/>
                    <a:gd name="connsiteX2" fmla="*/ 914377 w 1116280"/>
                    <a:gd name="connsiteY2" fmla="*/ 411494 h 802400"/>
                    <a:gd name="connsiteX3" fmla="*/ 1116280 w 1116280"/>
                    <a:gd name="connsiteY3" fmla="*/ 742604 h 802400"/>
                    <a:gd name="connsiteX0" fmla="*/ 0 w 1131757"/>
                    <a:gd name="connsiteY0" fmla="*/ 802400 h 811867"/>
                    <a:gd name="connsiteX1" fmla="*/ 546264 w 1131757"/>
                    <a:gd name="connsiteY1" fmla="*/ 42379 h 811867"/>
                    <a:gd name="connsiteX2" fmla="*/ 914377 w 1131757"/>
                    <a:gd name="connsiteY2" fmla="*/ 411494 h 811867"/>
                    <a:gd name="connsiteX3" fmla="*/ 1131757 w 1131757"/>
                    <a:gd name="connsiteY3" fmla="*/ 811867 h 811867"/>
                    <a:gd name="connsiteX0" fmla="*/ 0 w 1081577"/>
                    <a:gd name="connsiteY0" fmla="*/ 802400 h 802400"/>
                    <a:gd name="connsiteX1" fmla="*/ 546264 w 1081577"/>
                    <a:gd name="connsiteY1" fmla="*/ 42379 h 802400"/>
                    <a:gd name="connsiteX2" fmla="*/ 914377 w 1081577"/>
                    <a:gd name="connsiteY2" fmla="*/ 411494 h 802400"/>
                    <a:gd name="connsiteX3" fmla="*/ 1081577 w 1081577"/>
                    <a:gd name="connsiteY3" fmla="*/ 762948 h 802400"/>
                    <a:gd name="connsiteX0" fmla="*/ 0 w 1113493"/>
                    <a:gd name="connsiteY0" fmla="*/ 802400 h 802400"/>
                    <a:gd name="connsiteX1" fmla="*/ 546264 w 1113493"/>
                    <a:gd name="connsiteY1" fmla="*/ 42379 h 802400"/>
                    <a:gd name="connsiteX2" fmla="*/ 914377 w 1113493"/>
                    <a:gd name="connsiteY2" fmla="*/ 411494 h 802400"/>
                    <a:gd name="connsiteX3" fmla="*/ 1113493 w 1113493"/>
                    <a:gd name="connsiteY3" fmla="*/ 788529 h 802400"/>
                    <a:gd name="connsiteX0" fmla="*/ 0 w 1084250"/>
                    <a:gd name="connsiteY0" fmla="*/ 768889 h 788529"/>
                    <a:gd name="connsiteX1" fmla="*/ 517021 w 1084250"/>
                    <a:gd name="connsiteY1" fmla="*/ 42379 h 788529"/>
                    <a:gd name="connsiteX2" fmla="*/ 885134 w 1084250"/>
                    <a:gd name="connsiteY2" fmla="*/ 411494 h 788529"/>
                    <a:gd name="connsiteX3" fmla="*/ 1084250 w 1084250"/>
                    <a:gd name="connsiteY3" fmla="*/ 788529 h 788529"/>
                    <a:gd name="connsiteX0" fmla="*/ 0 w 1084538"/>
                    <a:gd name="connsiteY0" fmla="*/ 779061 h 788529"/>
                    <a:gd name="connsiteX1" fmla="*/ 517309 w 1084538"/>
                    <a:gd name="connsiteY1" fmla="*/ 42379 h 788529"/>
                    <a:gd name="connsiteX2" fmla="*/ 885422 w 1084538"/>
                    <a:gd name="connsiteY2" fmla="*/ 411494 h 788529"/>
                    <a:gd name="connsiteX3" fmla="*/ 1084538 w 1084538"/>
                    <a:gd name="connsiteY3" fmla="*/ 788529 h 788529"/>
                    <a:gd name="connsiteX0" fmla="*/ 0 w 1104226"/>
                    <a:gd name="connsiteY0" fmla="*/ 786766 h 788529"/>
                    <a:gd name="connsiteX1" fmla="*/ 536997 w 1104226"/>
                    <a:gd name="connsiteY1" fmla="*/ 42379 h 788529"/>
                    <a:gd name="connsiteX2" fmla="*/ 905110 w 1104226"/>
                    <a:gd name="connsiteY2" fmla="*/ 411494 h 788529"/>
                    <a:gd name="connsiteX3" fmla="*/ 1104226 w 1104226"/>
                    <a:gd name="connsiteY3" fmla="*/ 788529 h 788529"/>
                    <a:gd name="connsiteX0" fmla="*/ 0 w 1090172"/>
                    <a:gd name="connsiteY0" fmla="*/ 786766 h 790997"/>
                    <a:gd name="connsiteX1" fmla="*/ 536997 w 1090172"/>
                    <a:gd name="connsiteY1" fmla="*/ 42379 h 790997"/>
                    <a:gd name="connsiteX2" fmla="*/ 905110 w 1090172"/>
                    <a:gd name="connsiteY2" fmla="*/ 411494 h 790997"/>
                    <a:gd name="connsiteX3" fmla="*/ 1090172 w 1090172"/>
                    <a:gd name="connsiteY3" fmla="*/ 790997 h 790997"/>
                    <a:gd name="connsiteX0" fmla="*/ 0 w 1090172"/>
                    <a:gd name="connsiteY0" fmla="*/ 773600 h 777831"/>
                    <a:gd name="connsiteX1" fmla="*/ 549514 w 1090172"/>
                    <a:gd name="connsiteY1" fmla="*/ 42379 h 777831"/>
                    <a:gd name="connsiteX2" fmla="*/ 905110 w 1090172"/>
                    <a:gd name="connsiteY2" fmla="*/ 398328 h 777831"/>
                    <a:gd name="connsiteX3" fmla="*/ 1090172 w 1090172"/>
                    <a:gd name="connsiteY3" fmla="*/ 777831 h 777831"/>
                    <a:gd name="connsiteX0" fmla="*/ 0 w 1090172"/>
                    <a:gd name="connsiteY0" fmla="*/ 743096 h 747327"/>
                    <a:gd name="connsiteX1" fmla="*/ 549514 w 1090172"/>
                    <a:gd name="connsiteY1" fmla="*/ 11875 h 747327"/>
                    <a:gd name="connsiteX2" fmla="*/ 1090172 w 1090172"/>
                    <a:gd name="connsiteY2" fmla="*/ 747327 h 747327"/>
                    <a:gd name="connsiteX0" fmla="*/ 0 w 1090172"/>
                    <a:gd name="connsiteY0" fmla="*/ 743096 h 747327"/>
                    <a:gd name="connsiteX1" fmla="*/ 549514 w 1090172"/>
                    <a:gd name="connsiteY1" fmla="*/ 11875 h 747327"/>
                    <a:gd name="connsiteX2" fmla="*/ 1090172 w 1090172"/>
                    <a:gd name="connsiteY2" fmla="*/ 747327 h 747327"/>
                    <a:gd name="connsiteX0" fmla="*/ 0 w 1090172"/>
                    <a:gd name="connsiteY0" fmla="*/ 760747 h 764978"/>
                    <a:gd name="connsiteX1" fmla="*/ 549514 w 1090172"/>
                    <a:gd name="connsiteY1" fmla="*/ 29526 h 764978"/>
                    <a:gd name="connsiteX2" fmla="*/ 1090172 w 1090172"/>
                    <a:gd name="connsiteY2" fmla="*/ 764978 h 764978"/>
                    <a:gd name="connsiteX0" fmla="*/ 0 w 1090172"/>
                    <a:gd name="connsiteY0" fmla="*/ 731221 h 735452"/>
                    <a:gd name="connsiteX1" fmla="*/ 549514 w 1090172"/>
                    <a:gd name="connsiteY1" fmla="*/ 0 h 735452"/>
                    <a:gd name="connsiteX2" fmla="*/ 1090172 w 1090172"/>
                    <a:gd name="connsiteY2" fmla="*/ 735452 h 735452"/>
                    <a:gd name="connsiteX0" fmla="*/ 0 w 1090172"/>
                    <a:gd name="connsiteY0" fmla="*/ 731221 h 735452"/>
                    <a:gd name="connsiteX1" fmla="*/ 549514 w 1090172"/>
                    <a:gd name="connsiteY1" fmla="*/ 0 h 735452"/>
                    <a:gd name="connsiteX2" fmla="*/ 1090172 w 1090172"/>
                    <a:gd name="connsiteY2" fmla="*/ 735452 h 735452"/>
                    <a:gd name="connsiteX0" fmla="*/ 0 w 1090172"/>
                    <a:gd name="connsiteY0" fmla="*/ 731495 h 735726"/>
                    <a:gd name="connsiteX1" fmla="*/ 549514 w 1090172"/>
                    <a:gd name="connsiteY1" fmla="*/ 274 h 735726"/>
                    <a:gd name="connsiteX2" fmla="*/ 1090172 w 1090172"/>
                    <a:gd name="connsiteY2" fmla="*/ 735726 h 735726"/>
                    <a:gd name="connsiteX0" fmla="*/ 0 w 1090172"/>
                    <a:gd name="connsiteY0" fmla="*/ 731495 h 735726"/>
                    <a:gd name="connsiteX1" fmla="*/ 549514 w 1090172"/>
                    <a:gd name="connsiteY1" fmla="*/ 274 h 735726"/>
                    <a:gd name="connsiteX2" fmla="*/ 1090172 w 1090172"/>
                    <a:gd name="connsiteY2" fmla="*/ 735726 h 735726"/>
                    <a:gd name="connsiteX0" fmla="*/ 0 w 549514"/>
                    <a:gd name="connsiteY0" fmla="*/ 731495 h 731495"/>
                    <a:gd name="connsiteX1" fmla="*/ 549514 w 549514"/>
                    <a:gd name="connsiteY1" fmla="*/ 274 h 731495"/>
                  </a:gdLst>
                  <a:ahLst/>
                  <a:cxnLst>
                    <a:cxn ang="0">
                      <a:pos x="connsiteX0" y="connsiteY0"/>
                    </a:cxn>
                    <a:cxn ang="0">
                      <a:pos x="connsiteX1" y="connsiteY1"/>
                    </a:cxn>
                  </a:cxnLst>
                  <a:rect l="l" t="t" r="r" b="b"/>
                  <a:pathLst>
                    <a:path w="549514" h="731495">
                      <a:moveTo>
                        <a:pt x="0" y="731495"/>
                      </a:moveTo>
                      <a:cubicBezTo>
                        <a:pt x="180108" y="345547"/>
                        <a:pt x="374413" y="0"/>
                        <a:pt x="549514" y="274"/>
                      </a:cubicBezTo>
                    </a:path>
                  </a:pathLst>
                </a:custGeom>
                <a:ln w="38100">
                  <a:gradFill>
                    <a:gsLst>
                      <a:gs pos="0">
                        <a:schemeClr val="bg1"/>
                      </a:gs>
                      <a:gs pos="33000">
                        <a:srgbClr val="66CCFF"/>
                      </a:gs>
                    </a:gsLst>
                    <a:lin ang="5400000" scaled="0"/>
                  </a:gra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26" name="任意多边形 25"/>
                <p:cNvSpPr/>
                <p:nvPr/>
              </p:nvSpPr>
              <p:spPr>
                <a:xfrm flipH="1">
                  <a:off x="7303253" y="6019732"/>
                  <a:ext cx="685778" cy="520042"/>
                </a:xfrm>
                <a:custGeom>
                  <a:avLst/>
                  <a:gdLst>
                    <a:gd name="connsiteX0" fmla="*/ 0 w 1217220"/>
                    <a:gd name="connsiteY0" fmla="*/ 771896 h 981693"/>
                    <a:gd name="connsiteX1" fmla="*/ 546264 w 1217220"/>
                    <a:gd name="connsiteY1" fmla="*/ 11875 h 981693"/>
                    <a:gd name="connsiteX2" fmla="*/ 1116280 w 1217220"/>
                    <a:gd name="connsiteY2" fmla="*/ 843148 h 981693"/>
                    <a:gd name="connsiteX3" fmla="*/ 1151906 w 1217220"/>
                    <a:gd name="connsiteY3" fmla="*/ 843148 h 981693"/>
                    <a:gd name="connsiteX0" fmla="*/ 0 w 1206667"/>
                    <a:gd name="connsiteY0" fmla="*/ 802400 h 942924"/>
                    <a:gd name="connsiteX1" fmla="*/ 546264 w 1206667"/>
                    <a:gd name="connsiteY1" fmla="*/ 42379 h 942924"/>
                    <a:gd name="connsiteX2" fmla="*/ 609584 w 1206667"/>
                    <a:gd name="connsiteY2" fmla="*/ 563890 h 942924"/>
                    <a:gd name="connsiteX3" fmla="*/ 1116280 w 1206667"/>
                    <a:gd name="connsiteY3" fmla="*/ 873652 h 942924"/>
                    <a:gd name="connsiteX4" fmla="*/ 1151906 w 1206667"/>
                    <a:gd name="connsiteY4" fmla="*/ 873652 h 942924"/>
                    <a:gd name="connsiteX0" fmla="*/ 0 w 1184563"/>
                    <a:gd name="connsiteY0" fmla="*/ 802400 h 950678"/>
                    <a:gd name="connsiteX1" fmla="*/ 546264 w 1184563"/>
                    <a:gd name="connsiteY1" fmla="*/ 42379 h 950678"/>
                    <a:gd name="connsiteX2" fmla="*/ 914377 w 1184563"/>
                    <a:gd name="connsiteY2" fmla="*/ 411494 h 950678"/>
                    <a:gd name="connsiteX3" fmla="*/ 1116280 w 1184563"/>
                    <a:gd name="connsiteY3" fmla="*/ 873652 h 950678"/>
                    <a:gd name="connsiteX4" fmla="*/ 1151906 w 1184563"/>
                    <a:gd name="connsiteY4" fmla="*/ 873652 h 950678"/>
                    <a:gd name="connsiteX0" fmla="*/ 0 w 1116280"/>
                    <a:gd name="connsiteY0" fmla="*/ 802400 h 873652"/>
                    <a:gd name="connsiteX1" fmla="*/ 546264 w 1116280"/>
                    <a:gd name="connsiteY1" fmla="*/ 42379 h 873652"/>
                    <a:gd name="connsiteX2" fmla="*/ 914377 w 1116280"/>
                    <a:gd name="connsiteY2" fmla="*/ 411494 h 873652"/>
                    <a:gd name="connsiteX3" fmla="*/ 1116280 w 1116280"/>
                    <a:gd name="connsiteY3" fmla="*/ 873652 h 873652"/>
                    <a:gd name="connsiteX0" fmla="*/ 0 w 1116280"/>
                    <a:gd name="connsiteY0" fmla="*/ 802400 h 802400"/>
                    <a:gd name="connsiteX1" fmla="*/ 546264 w 1116280"/>
                    <a:gd name="connsiteY1" fmla="*/ 42379 h 802400"/>
                    <a:gd name="connsiteX2" fmla="*/ 914377 w 1116280"/>
                    <a:gd name="connsiteY2" fmla="*/ 411494 h 802400"/>
                    <a:gd name="connsiteX3" fmla="*/ 1116280 w 1116280"/>
                    <a:gd name="connsiteY3" fmla="*/ 742604 h 802400"/>
                    <a:gd name="connsiteX0" fmla="*/ 0 w 1131757"/>
                    <a:gd name="connsiteY0" fmla="*/ 802400 h 811867"/>
                    <a:gd name="connsiteX1" fmla="*/ 546264 w 1131757"/>
                    <a:gd name="connsiteY1" fmla="*/ 42379 h 811867"/>
                    <a:gd name="connsiteX2" fmla="*/ 914377 w 1131757"/>
                    <a:gd name="connsiteY2" fmla="*/ 411494 h 811867"/>
                    <a:gd name="connsiteX3" fmla="*/ 1131757 w 1131757"/>
                    <a:gd name="connsiteY3" fmla="*/ 811867 h 811867"/>
                    <a:gd name="connsiteX0" fmla="*/ 0 w 1081577"/>
                    <a:gd name="connsiteY0" fmla="*/ 802400 h 802400"/>
                    <a:gd name="connsiteX1" fmla="*/ 546264 w 1081577"/>
                    <a:gd name="connsiteY1" fmla="*/ 42379 h 802400"/>
                    <a:gd name="connsiteX2" fmla="*/ 914377 w 1081577"/>
                    <a:gd name="connsiteY2" fmla="*/ 411494 h 802400"/>
                    <a:gd name="connsiteX3" fmla="*/ 1081577 w 1081577"/>
                    <a:gd name="connsiteY3" fmla="*/ 762948 h 802400"/>
                    <a:gd name="connsiteX0" fmla="*/ 0 w 1113493"/>
                    <a:gd name="connsiteY0" fmla="*/ 802400 h 802400"/>
                    <a:gd name="connsiteX1" fmla="*/ 546264 w 1113493"/>
                    <a:gd name="connsiteY1" fmla="*/ 42379 h 802400"/>
                    <a:gd name="connsiteX2" fmla="*/ 914377 w 1113493"/>
                    <a:gd name="connsiteY2" fmla="*/ 411494 h 802400"/>
                    <a:gd name="connsiteX3" fmla="*/ 1113493 w 1113493"/>
                    <a:gd name="connsiteY3" fmla="*/ 788529 h 802400"/>
                    <a:gd name="connsiteX0" fmla="*/ 0 w 1084250"/>
                    <a:gd name="connsiteY0" fmla="*/ 768889 h 788529"/>
                    <a:gd name="connsiteX1" fmla="*/ 517021 w 1084250"/>
                    <a:gd name="connsiteY1" fmla="*/ 42379 h 788529"/>
                    <a:gd name="connsiteX2" fmla="*/ 885134 w 1084250"/>
                    <a:gd name="connsiteY2" fmla="*/ 411494 h 788529"/>
                    <a:gd name="connsiteX3" fmla="*/ 1084250 w 1084250"/>
                    <a:gd name="connsiteY3" fmla="*/ 788529 h 788529"/>
                    <a:gd name="connsiteX0" fmla="*/ 0 w 1084538"/>
                    <a:gd name="connsiteY0" fmla="*/ 779061 h 788529"/>
                    <a:gd name="connsiteX1" fmla="*/ 517309 w 1084538"/>
                    <a:gd name="connsiteY1" fmla="*/ 42379 h 788529"/>
                    <a:gd name="connsiteX2" fmla="*/ 885422 w 1084538"/>
                    <a:gd name="connsiteY2" fmla="*/ 411494 h 788529"/>
                    <a:gd name="connsiteX3" fmla="*/ 1084538 w 1084538"/>
                    <a:gd name="connsiteY3" fmla="*/ 788529 h 788529"/>
                    <a:gd name="connsiteX0" fmla="*/ 0 w 1104226"/>
                    <a:gd name="connsiteY0" fmla="*/ 786766 h 788529"/>
                    <a:gd name="connsiteX1" fmla="*/ 536997 w 1104226"/>
                    <a:gd name="connsiteY1" fmla="*/ 42379 h 788529"/>
                    <a:gd name="connsiteX2" fmla="*/ 905110 w 1104226"/>
                    <a:gd name="connsiteY2" fmla="*/ 411494 h 788529"/>
                    <a:gd name="connsiteX3" fmla="*/ 1104226 w 1104226"/>
                    <a:gd name="connsiteY3" fmla="*/ 788529 h 788529"/>
                    <a:gd name="connsiteX0" fmla="*/ 0 w 1090172"/>
                    <a:gd name="connsiteY0" fmla="*/ 786766 h 790997"/>
                    <a:gd name="connsiteX1" fmla="*/ 536997 w 1090172"/>
                    <a:gd name="connsiteY1" fmla="*/ 42379 h 790997"/>
                    <a:gd name="connsiteX2" fmla="*/ 905110 w 1090172"/>
                    <a:gd name="connsiteY2" fmla="*/ 411494 h 790997"/>
                    <a:gd name="connsiteX3" fmla="*/ 1090172 w 1090172"/>
                    <a:gd name="connsiteY3" fmla="*/ 790997 h 790997"/>
                    <a:gd name="connsiteX0" fmla="*/ 0 w 1090172"/>
                    <a:gd name="connsiteY0" fmla="*/ 773600 h 777831"/>
                    <a:gd name="connsiteX1" fmla="*/ 549514 w 1090172"/>
                    <a:gd name="connsiteY1" fmla="*/ 42379 h 777831"/>
                    <a:gd name="connsiteX2" fmla="*/ 905110 w 1090172"/>
                    <a:gd name="connsiteY2" fmla="*/ 398328 h 777831"/>
                    <a:gd name="connsiteX3" fmla="*/ 1090172 w 1090172"/>
                    <a:gd name="connsiteY3" fmla="*/ 777831 h 777831"/>
                    <a:gd name="connsiteX0" fmla="*/ 0 w 1090172"/>
                    <a:gd name="connsiteY0" fmla="*/ 743096 h 747327"/>
                    <a:gd name="connsiteX1" fmla="*/ 549514 w 1090172"/>
                    <a:gd name="connsiteY1" fmla="*/ 11875 h 747327"/>
                    <a:gd name="connsiteX2" fmla="*/ 1090172 w 1090172"/>
                    <a:gd name="connsiteY2" fmla="*/ 747327 h 747327"/>
                    <a:gd name="connsiteX0" fmla="*/ 0 w 1090172"/>
                    <a:gd name="connsiteY0" fmla="*/ 743096 h 747327"/>
                    <a:gd name="connsiteX1" fmla="*/ 549514 w 1090172"/>
                    <a:gd name="connsiteY1" fmla="*/ 11875 h 747327"/>
                    <a:gd name="connsiteX2" fmla="*/ 1090172 w 1090172"/>
                    <a:gd name="connsiteY2" fmla="*/ 747327 h 747327"/>
                    <a:gd name="connsiteX0" fmla="*/ 0 w 1090172"/>
                    <a:gd name="connsiteY0" fmla="*/ 760747 h 764978"/>
                    <a:gd name="connsiteX1" fmla="*/ 549514 w 1090172"/>
                    <a:gd name="connsiteY1" fmla="*/ 29526 h 764978"/>
                    <a:gd name="connsiteX2" fmla="*/ 1090172 w 1090172"/>
                    <a:gd name="connsiteY2" fmla="*/ 764978 h 764978"/>
                    <a:gd name="connsiteX0" fmla="*/ 0 w 1090172"/>
                    <a:gd name="connsiteY0" fmla="*/ 731221 h 735452"/>
                    <a:gd name="connsiteX1" fmla="*/ 549514 w 1090172"/>
                    <a:gd name="connsiteY1" fmla="*/ 0 h 735452"/>
                    <a:gd name="connsiteX2" fmla="*/ 1090172 w 1090172"/>
                    <a:gd name="connsiteY2" fmla="*/ 735452 h 735452"/>
                    <a:gd name="connsiteX0" fmla="*/ 0 w 1090172"/>
                    <a:gd name="connsiteY0" fmla="*/ 731221 h 735452"/>
                    <a:gd name="connsiteX1" fmla="*/ 549514 w 1090172"/>
                    <a:gd name="connsiteY1" fmla="*/ 0 h 735452"/>
                    <a:gd name="connsiteX2" fmla="*/ 1090172 w 1090172"/>
                    <a:gd name="connsiteY2" fmla="*/ 735452 h 735452"/>
                    <a:gd name="connsiteX0" fmla="*/ 0 w 1090172"/>
                    <a:gd name="connsiteY0" fmla="*/ 731495 h 735726"/>
                    <a:gd name="connsiteX1" fmla="*/ 549514 w 1090172"/>
                    <a:gd name="connsiteY1" fmla="*/ 274 h 735726"/>
                    <a:gd name="connsiteX2" fmla="*/ 1090172 w 1090172"/>
                    <a:gd name="connsiteY2" fmla="*/ 735726 h 735726"/>
                    <a:gd name="connsiteX0" fmla="*/ 0 w 1090172"/>
                    <a:gd name="connsiteY0" fmla="*/ 731495 h 735726"/>
                    <a:gd name="connsiteX1" fmla="*/ 549514 w 1090172"/>
                    <a:gd name="connsiteY1" fmla="*/ 274 h 735726"/>
                    <a:gd name="connsiteX2" fmla="*/ 1090172 w 1090172"/>
                    <a:gd name="connsiteY2" fmla="*/ 735726 h 735726"/>
                    <a:gd name="connsiteX0" fmla="*/ 0 w 549514"/>
                    <a:gd name="connsiteY0" fmla="*/ 731495 h 731495"/>
                    <a:gd name="connsiteX1" fmla="*/ 549514 w 549514"/>
                    <a:gd name="connsiteY1" fmla="*/ 274 h 731495"/>
                  </a:gdLst>
                  <a:ahLst/>
                  <a:cxnLst>
                    <a:cxn ang="0">
                      <a:pos x="connsiteX0" y="connsiteY0"/>
                    </a:cxn>
                    <a:cxn ang="0">
                      <a:pos x="connsiteX1" y="connsiteY1"/>
                    </a:cxn>
                  </a:cxnLst>
                  <a:rect l="l" t="t" r="r" b="b"/>
                  <a:pathLst>
                    <a:path w="549514" h="731495">
                      <a:moveTo>
                        <a:pt x="0" y="731495"/>
                      </a:moveTo>
                      <a:cubicBezTo>
                        <a:pt x="180108" y="345547"/>
                        <a:pt x="374413" y="0"/>
                        <a:pt x="549514" y="274"/>
                      </a:cubicBezTo>
                    </a:path>
                  </a:pathLst>
                </a:custGeom>
                <a:ln w="38100">
                  <a:gradFill>
                    <a:gsLst>
                      <a:gs pos="0">
                        <a:schemeClr val="bg1"/>
                      </a:gs>
                      <a:gs pos="33000">
                        <a:srgbClr val="FF0000"/>
                      </a:gs>
                    </a:gsLst>
                    <a:lin ang="5400000" scaled="0"/>
                  </a:gra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grpSp>
          <p:cxnSp>
            <p:nvCxnSpPr>
              <p:cNvPr id="23" name="直接箭头连接符 22"/>
              <p:cNvCxnSpPr/>
              <p:nvPr/>
            </p:nvCxnSpPr>
            <p:spPr>
              <a:xfrm flipV="1">
                <a:off x="7666913" y="5838960"/>
                <a:ext cx="0" cy="227237"/>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4" name="直接箭头连接符 23"/>
              <p:cNvCxnSpPr/>
              <p:nvPr/>
            </p:nvCxnSpPr>
            <p:spPr>
              <a:xfrm flipV="1">
                <a:off x="7654943" y="6189990"/>
                <a:ext cx="0" cy="228934"/>
              </a:xfrm>
              <a:prstGeom prst="straightConnector1">
                <a:avLst/>
              </a:prstGeom>
              <a:ln w="28575">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376896" name="组合 36"/>
            <p:cNvGrpSpPr>
              <a:grpSpLocks/>
            </p:cNvGrpSpPr>
            <p:nvPr/>
          </p:nvGrpSpPr>
          <p:grpSpPr bwMode="auto">
            <a:xfrm>
              <a:off x="735013" y="4559300"/>
              <a:ext cx="736600" cy="1222375"/>
              <a:chOff x="6731867" y="4217303"/>
              <a:chExt cx="1067591" cy="1066772"/>
            </a:xfrm>
          </p:grpSpPr>
          <p:cxnSp>
            <p:nvCxnSpPr>
              <p:cNvPr id="30" name="直接连接符 29"/>
              <p:cNvCxnSpPr/>
              <p:nvPr/>
            </p:nvCxnSpPr>
            <p:spPr>
              <a:xfrm flipH="1">
                <a:off x="6731867" y="4217818"/>
                <a:ext cx="988393" cy="1066782"/>
              </a:xfrm>
              <a:prstGeom prst="line">
                <a:avLst/>
              </a:prstGeom>
              <a:ln w="38100">
                <a:solidFill>
                  <a:srgbClr val="66CCFF"/>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nvCxnSpPr>
            <p:spPr>
              <a:xfrm>
                <a:off x="6734784" y="4217818"/>
                <a:ext cx="1064197" cy="106678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32" name="右箭头 31"/>
            <p:cNvSpPr/>
            <p:nvPr/>
          </p:nvSpPr>
          <p:spPr>
            <a:xfrm>
              <a:off x="1771023" y="4920363"/>
              <a:ext cx="450614" cy="285962"/>
            </a:xfrm>
            <a:prstGeom prst="rightArrow">
              <a:avLst>
                <a:gd name="adj1" fmla="val 50000"/>
                <a:gd name="adj2" fmla="val 48090"/>
              </a:avLst>
            </a:prstGeom>
            <a:noFill/>
            <a:ln w="19050"/>
          </p:spPr>
          <p:style>
            <a:lnRef idx="3">
              <a:schemeClr val="lt1"/>
            </a:lnRef>
            <a:fillRef idx="1">
              <a:schemeClr val="accent4"/>
            </a:fillRef>
            <a:effectRef idx="1">
              <a:schemeClr val="accent4"/>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宋体"/>
                <a:cs typeface="+mn-cs"/>
              </a:endParaRPr>
            </a:p>
          </p:txBody>
        </p:sp>
      </p:grpSp>
      <p:cxnSp>
        <p:nvCxnSpPr>
          <p:cNvPr id="38" name="直接箭头连接符 37"/>
          <p:cNvCxnSpPr/>
          <p:nvPr/>
        </p:nvCxnSpPr>
        <p:spPr>
          <a:xfrm>
            <a:off x="7143750" y="3834656"/>
            <a:ext cx="755650" cy="265113"/>
          </a:xfrm>
          <a:prstGeom prst="straightConnector1">
            <a:avLst/>
          </a:prstGeom>
          <a:ln w="12700">
            <a:solidFill>
              <a:srgbClr val="FFFF00"/>
            </a:solidFill>
            <a:tailEnd type="arrow"/>
          </a:ln>
        </p:spPr>
        <p:style>
          <a:lnRef idx="3">
            <a:schemeClr val="accent1"/>
          </a:lnRef>
          <a:fillRef idx="0">
            <a:schemeClr val="accent1"/>
          </a:fillRef>
          <a:effectRef idx="2">
            <a:schemeClr val="accent1"/>
          </a:effectRef>
          <a:fontRef idx="minor">
            <a:schemeClr val="tx1"/>
          </a:fontRef>
        </p:style>
      </p:cxnSp>
      <p:cxnSp>
        <p:nvCxnSpPr>
          <p:cNvPr id="41" name="直接箭头连接符 40"/>
          <p:cNvCxnSpPr/>
          <p:nvPr/>
        </p:nvCxnSpPr>
        <p:spPr>
          <a:xfrm flipV="1">
            <a:off x="7418388" y="2998044"/>
            <a:ext cx="682625" cy="127000"/>
          </a:xfrm>
          <a:prstGeom prst="straightConnector1">
            <a:avLst/>
          </a:prstGeom>
          <a:ln w="12700">
            <a:solidFill>
              <a:srgbClr val="FFFF00"/>
            </a:solidFill>
            <a:tailEnd type="arrow"/>
          </a:ln>
        </p:spPr>
        <p:style>
          <a:lnRef idx="3">
            <a:schemeClr val="accent1"/>
          </a:lnRef>
          <a:fillRef idx="0">
            <a:schemeClr val="accent1"/>
          </a:fillRef>
          <a:effectRef idx="2">
            <a:schemeClr val="accent1"/>
          </a:effectRef>
          <a:fontRef idx="minor">
            <a:schemeClr val="tx1"/>
          </a:fontRef>
        </p:style>
      </p:cxnSp>
      <p:grpSp>
        <p:nvGrpSpPr>
          <p:cNvPr id="376847" name="组合 5"/>
          <p:cNvGrpSpPr>
            <a:grpSpLocks/>
          </p:cNvGrpSpPr>
          <p:nvPr/>
        </p:nvGrpSpPr>
        <p:grpSpPr bwMode="auto">
          <a:xfrm>
            <a:off x="4283075" y="3101231"/>
            <a:ext cx="3168650" cy="998538"/>
            <a:chOff x="3973383" y="3535331"/>
            <a:chExt cx="3057649" cy="1507872"/>
          </a:xfrm>
        </p:grpSpPr>
        <p:cxnSp>
          <p:nvCxnSpPr>
            <p:cNvPr id="36" name="直接箭头连接符 35"/>
            <p:cNvCxnSpPr/>
            <p:nvPr/>
          </p:nvCxnSpPr>
          <p:spPr>
            <a:xfrm flipV="1">
              <a:off x="4097466" y="3916495"/>
              <a:ext cx="582118" cy="589724"/>
            </a:xfrm>
            <a:prstGeom prst="straightConnector1">
              <a:avLst/>
            </a:prstGeom>
            <a:ln>
              <a:solidFill>
                <a:srgbClr val="FF0000"/>
              </a:solidFill>
              <a:prstDash val="dash"/>
              <a:headEnd type="arrow" w="med" len="med"/>
              <a:tailEnd type="none" w="med" len="med"/>
            </a:ln>
          </p:spPr>
          <p:style>
            <a:lnRef idx="3">
              <a:schemeClr val="accent3"/>
            </a:lnRef>
            <a:fillRef idx="0">
              <a:schemeClr val="accent3"/>
            </a:fillRef>
            <a:effectRef idx="2">
              <a:schemeClr val="accent3"/>
            </a:effectRef>
            <a:fontRef idx="minor">
              <a:schemeClr val="tx1"/>
            </a:fontRef>
          </p:style>
        </p:cxnSp>
        <p:cxnSp>
          <p:nvCxnSpPr>
            <p:cNvPr id="37" name="直接箭头连接符 36"/>
            <p:cNvCxnSpPr/>
            <p:nvPr/>
          </p:nvCxnSpPr>
          <p:spPr>
            <a:xfrm>
              <a:off x="4679584" y="3916495"/>
              <a:ext cx="2284045" cy="0"/>
            </a:xfrm>
            <a:prstGeom prst="straightConnector1">
              <a:avLst/>
            </a:prstGeom>
            <a:ln>
              <a:solidFill>
                <a:srgbClr val="FF0000"/>
              </a:solidFill>
              <a:prstDash val="dash"/>
              <a:headEnd type="arrow" w="med" len="med"/>
              <a:tailEnd type="none" w="med" len="med"/>
            </a:ln>
          </p:spPr>
          <p:style>
            <a:lnRef idx="3">
              <a:schemeClr val="accent3"/>
            </a:lnRef>
            <a:fillRef idx="0">
              <a:schemeClr val="accent3"/>
            </a:fillRef>
            <a:effectRef idx="2">
              <a:schemeClr val="accent3"/>
            </a:effectRef>
            <a:fontRef idx="minor">
              <a:schemeClr val="tx1"/>
            </a:fontRef>
          </p:style>
        </p:cxnSp>
        <p:grpSp>
          <p:nvGrpSpPr>
            <p:cNvPr id="376888" name="组合 47"/>
            <p:cNvGrpSpPr>
              <a:grpSpLocks/>
            </p:cNvGrpSpPr>
            <p:nvPr/>
          </p:nvGrpSpPr>
          <p:grpSpPr bwMode="auto">
            <a:xfrm>
              <a:off x="3973383" y="3570004"/>
              <a:ext cx="3057649" cy="1473199"/>
              <a:chOff x="456062" y="1445795"/>
              <a:chExt cx="2903907" cy="1098416"/>
            </a:xfrm>
          </p:grpSpPr>
          <p:sp>
            <p:nvSpPr>
              <p:cNvPr id="63" name="直方体 16"/>
              <p:cNvSpPr/>
              <p:nvPr/>
            </p:nvSpPr>
            <p:spPr bwMode="auto">
              <a:xfrm>
                <a:off x="635011" y="1444966"/>
                <a:ext cx="2724958" cy="802538"/>
              </a:xfrm>
              <a:prstGeom prst="cube">
                <a:avLst>
                  <a:gd name="adj" fmla="val 46986"/>
                </a:avLst>
              </a:prstGeom>
              <a:solidFill>
                <a:srgbClr val="00B0F0">
                  <a:alpha val="6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宋体"/>
                  <a:cs typeface="+mn-cs"/>
                </a:endParaRPr>
              </a:p>
            </p:txBody>
          </p:sp>
          <p:sp>
            <p:nvSpPr>
              <p:cNvPr id="376894" name="テキスト ボックス 11"/>
              <p:cNvSpPr txBox="1">
                <a:spLocks noChangeArrowheads="1"/>
              </p:cNvSpPr>
              <p:nvPr/>
            </p:nvSpPr>
            <p:spPr bwMode="auto">
              <a:xfrm>
                <a:off x="456062" y="2245889"/>
                <a:ext cx="2570824" cy="298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a:defRPr sz="2000">
                    <a:solidFill>
                      <a:schemeClr val="tx1"/>
                    </a:solidFill>
                    <a:latin typeface="Arial" pitchFamily="34" charset="0"/>
                    <a:ea typeface="宋体" pitchFamily="2" charset="-122"/>
                  </a:defRPr>
                </a:lvl6pPr>
                <a:lvl7pPr>
                  <a:defRPr sz="2000">
                    <a:solidFill>
                      <a:schemeClr val="tx1"/>
                    </a:solidFill>
                    <a:latin typeface="Arial" pitchFamily="34" charset="0"/>
                    <a:ea typeface="宋体" pitchFamily="2" charset="-122"/>
                  </a:defRPr>
                </a:lvl7pPr>
                <a:lvl8pPr>
                  <a:defRPr sz="2000">
                    <a:solidFill>
                      <a:schemeClr val="tx1"/>
                    </a:solidFill>
                    <a:latin typeface="Arial" pitchFamily="34" charset="0"/>
                    <a:ea typeface="宋体" pitchFamily="2" charset="-122"/>
                  </a:defRPr>
                </a:lvl8pPr>
                <a:lvl9pPr>
                  <a:defRPr sz="2000">
                    <a:solidFill>
                      <a:schemeClr val="tx1"/>
                    </a:solidFill>
                    <a:latin typeface="Arial" pitchFamily="34" charset="0"/>
                    <a:ea typeface="宋体"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1800" b="1" i="0" u="none" strike="noStrike" kern="1200" cap="none" spc="0" normalizeH="0" baseline="0" noProof="0">
                    <a:ln>
                      <a:noFill/>
                    </a:ln>
                    <a:solidFill>
                      <a:srgbClr val="E6E6E6"/>
                    </a:solidFill>
                    <a:effectLst/>
                    <a:uLnTx/>
                    <a:uFillTx/>
                    <a:latin typeface="Calibri" pitchFamily="34" charset="0"/>
                    <a:ea typeface="宋体" pitchFamily="2" charset="-122"/>
                    <a:cs typeface="+mn-cs"/>
                  </a:rPr>
                  <a:t>Thin film with FM</a:t>
                </a:r>
                <a:endParaRPr kumimoji="0" lang="zh-CN" altLang="en-US" sz="1800" b="1" i="0" u="none" strike="noStrike" kern="1200" cap="none" spc="0" normalizeH="0" baseline="0" noProof="0">
                  <a:ln>
                    <a:noFill/>
                  </a:ln>
                  <a:solidFill>
                    <a:srgbClr val="E6E6E6"/>
                  </a:solidFill>
                  <a:effectLst/>
                  <a:uLnTx/>
                  <a:uFillTx/>
                  <a:latin typeface="Calibri" pitchFamily="34" charset="0"/>
                  <a:ea typeface="宋体" pitchFamily="2" charset="-122"/>
                  <a:cs typeface="+mn-cs"/>
                </a:endParaRPr>
              </a:p>
            </p:txBody>
          </p:sp>
        </p:grpSp>
        <p:cxnSp>
          <p:nvCxnSpPr>
            <p:cNvPr id="40" name="直接箭头连接符 39"/>
            <p:cNvCxnSpPr/>
            <p:nvPr/>
          </p:nvCxnSpPr>
          <p:spPr>
            <a:xfrm flipH="1" flipV="1">
              <a:off x="5768756" y="3636016"/>
              <a:ext cx="12255" cy="400342"/>
            </a:xfrm>
            <a:prstGeom prst="straightConnector1">
              <a:avLst/>
            </a:prstGeom>
            <a:ln>
              <a:solidFill>
                <a:schemeClr val="bg1"/>
              </a:solidFill>
              <a:tailEnd type="arrow"/>
            </a:ln>
          </p:spPr>
          <p:style>
            <a:lnRef idx="3">
              <a:schemeClr val="accent3"/>
            </a:lnRef>
            <a:fillRef idx="0">
              <a:schemeClr val="accent3"/>
            </a:fillRef>
            <a:effectRef idx="2">
              <a:schemeClr val="accent3"/>
            </a:effectRef>
            <a:fontRef idx="minor">
              <a:schemeClr val="tx1"/>
            </a:fontRef>
          </p:style>
        </p:cxnSp>
        <p:sp>
          <p:nvSpPr>
            <p:cNvPr id="42" name="TextBox 41"/>
            <p:cNvSpPr txBox="1"/>
            <p:nvPr/>
          </p:nvSpPr>
          <p:spPr>
            <a:xfrm>
              <a:off x="5174383" y="3535331"/>
              <a:ext cx="396760" cy="690408"/>
            </a:xfrm>
            <a:prstGeom prst="rect">
              <a:avLst/>
            </a:prstGeom>
            <a:noFill/>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400" b="1" i="1"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Times New Roman" pitchFamily="18" charset="0"/>
                  <a:ea typeface="宋体"/>
                  <a:cs typeface="Times New Roman" pitchFamily="18" charset="0"/>
                </a:rPr>
                <a:t>M</a:t>
              </a:r>
              <a:endParaRPr kumimoji="0" lang="zh-CN" altLang="en-US" sz="2400" b="1" i="1"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Times New Roman" pitchFamily="18" charset="0"/>
                <a:ea typeface="宋体"/>
                <a:cs typeface="Times New Roman" pitchFamily="18" charset="0"/>
              </a:endParaRPr>
            </a:p>
          </p:txBody>
        </p:sp>
        <p:cxnSp>
          <p:nvCxnSpPr>
            <p:cNvPr id="43" name="直接箭头连接符 42"/>
            <p:cNvCxnSpPr/>
            <p:nvPr/>
          </p:nvCxnSpPr>
          <p:spPr>
            <a:xfrm flipV="1">
              <a:off x="4161806" y="4333617"/>
              <a:ext cx="2552126" cy="38356"/>
            </a:xfrm>
            <a:prstGeom prst="straightConnector1">
              <a:avLst/>
            </a:prstGeom>
            <a:ln>
              <a:solidFill>
                <a:srgbClr val="FF0000"/>
              </a:solidFill>
              <a:tailEnd type="arrow"/>
            </a:ln>
          </p:spPr>
          <p:style>
            <a:lnRef idx="3">
              <a:schemeClr val="accent3"/>
            </a:lnRef>
            <a:fillRef idx="0">
              <a:schemeClr val="accent3"/>
            </a:fillRef>
            <a:effectRef idx="2">
              <a:schemeClr val="accent3"/>
            </a:effectRef>
            <a:fontRef idx="minor">
              <a:schemeClr val="tx1"/>
            </a:fontRef>
          </p:style>
        </p:cxnSp>
        <p:cxnSp>
          <p:nvCxnSpPr>
            <p:cNvPr id="44" name="直接箭头连接符 43"/>
            <p:cNvCxnSpPr/>
            <p:nvPr/>
          </p:nvCxnSpPr>
          <p:spPr>
            <a:xfrm flipV="1">
              <a:off x="6713932" y="3832590"/>
              <a:ext cx="317100" cy="501026"/>
            </a:xfrm>
            <a:prstGeom prst="straightConnector1">
              <a:avLst/>
            </a:prstGeom>
            <a:ln>
              <a:solidFill>
                <a:srgbClr val="FF0000"/>
              </a:solidFill>
              <a:tailEnd type="arrow"/>
            </a:ln>
          </p:spPr>
          <p:style>
            <a:lnRef idx="3">
              <a:schemeClr val="accent3"/>
            </a:lnRef>
            <a:fillRef idx="0">
              <a:schemeClr val="accent3"/>
            </a:fillRef>
            <a:effectRef idx="2">
              <a:schemeClr val="accent3"/>
            </a:effectRef>
            <a:fontRef idx="minor">
              <a:schemeClr val="tx1"/>
            </a:fontRef>
          </p:style>
        </p:cxnSp>
      </p:grpSp>
      <p:grpSp>
        <p:nvGrpSpPr>
          <p:cNvPr id="376848" name="组合 2"/>
          <p:cNvGrpSpPr>
            <a:grpSpLocks/>
          </p:cNvGrpSpPr>
          <p:nvPr/>
        </p:nvGrpSpPr>
        <p:grpSpPr bwMode="auto">
          <a:xfrm>
            <a:off x="8181975" y="2375744"/>
            <a:ext cx="638175" cy="2432050"/>
            <a:chOff x="7994650" y="2852738"/>
            <a:chExt cx="714375" cy="2720975"/>
          </a:xfrm>
        </p:grpSpPr>
        <p:grpSp>
          <p:nvGrpSpPr>
            <p:cNvPr id="376852" name="组合 24"/>
            <p:cNvGrpSpPr>
              <a:grpSpLocks/>
            </p:cNvGrpSpPr>
            <p:nvPr/>
          </p:nvGrpSpPr>
          <p:grpSpPr bwMode="auto">
            <a:xfrm>
              <a:off x="8016875" y="2852738"/>
              <a:ext cx="692150" cy="1184275"/>
              <a:chOff x="7086527" y="5596497"/>
              <a:chExt cx="1142977" cy="1109017"/>
            </a:xfrm>
          </p:grpSpPr>
          <p:grpSp>
            <p:nvGrpSpPr>
              <p:cNvPr id="376870" name="组合 96"/>
              <p:cNvGrpSpPr>
                <a:grpSpLocks/>
              </p:cNvGrpSpPr>
              <p:nvPr/>
            </p:nvGrpSpPr>
            <p:grpSpPr bwMode="auto">
              <a:xfrm>
                <a:off x="7086531" y="6248326"/>
                <a:ext cx="1142973" cy="457188"/>
                <a:chOff x="6629346" y="6019732"/>
                <a:chExt cx="1359685" cy="520042"/>
              </a:xfrm>
            </p:grpSpPr>
            <p:sp>
              <p:nvSpPr>
                <p:cNvPr id="61" name="任意多边形 60"/>
                <p:cNvSpPr/>
                <p:nvPr/>
              </p:nvSpPr>
              <p:spPr>
                <a:xfrm>
                  <a:off x="6629346" y="6019732"/>
                  <a:ext cx="685782" cy="520042"/>
                </a:xfrm>
                <a:custGeom>
                  <a:avLst/>
                  <a:gdLst>
                    <a:gd name="connsiteX0" fmla="*/ 0 w 1217220"/>
                    <a:gd name="connsiteY0" fmla="*/ 771896 h 981693"/>
                    <a:gd name="connsiteX1" fmla="*/ 546264 w 1217220"/>
                    <a:gd name="connsiteY1" fmla="*/ 11875 h 981693"/>
                    <a:gd name="connsiteX2" fmla="*/ 1116280 w 1217220"/>
                    <a:gd name="connsiteY2" fmla="*/ 843148 h 981693"/>
                    <a:gd name="connsiteX3" fmla="*/ 1151906 w 1217220"/>
                    <a:gd name="connsiteY3" fmla="*/ 843148 h 981693"/>
                    <a:gd name="connsiteX0" fmla="*/ 0 w 1206667"/>
                    <a:gd name="connsiteY0" fmla="*/ 802400 h 942924"/>
                    <a:gd name="connsiteX1" fmla="*/ 546264 w 1206667"/>
                    <a:gd name="connsiteY1" fmla="*/ 42379 h 942924"/>
                    <a:gd name="connsiteX2" fmla="*/ 609584 w 1206667"/>
                    <a:gd name="connsiteY2" fmla="*/ 563890 h 942924"/>
                    <a:gd name="connsiteX3" fmla="*/ 1116280 w 1206667"/>
                    <a:gd name="connsiteY3" fmla="*/ 873652 h 942924"/>
                    <a:gd name="connsiteX4" fmla="*/ 1151906 w 1206667"/>
                    <a:gd name="connsiteY4" fmla="*/ 873652 h 942924"/>
                    <a:gd name="connsiteX0" fmla="*/ 0 w 1184563"/>
                    <a:gd name="connsiteY0" fmla="*/ 802400 h 950678"/>
                    <a:gd name="connsiteX1" fmla="*/ 546264 w 1184563"/>
                    <a:gd name="connsiteY1" fmla="*/ 42379 h 950678"/>
                    <a:gd name="connsiteX2" fmla="*/ 914377 w 1184563"/>
                    <a:gd name="connsiteY2" fmla="*/ 411494 h 950678"/>
                    <a:gd name="connsiteX3" fmla="*/ 1116280 w 1184563"/>
                    <a:gd name="connsiteY3" fmla="*/ 873652 h 950678"/>
                    <a:gd name="connsiteX4" fmla="*/ 1151906 w 1184563"/>
                    <a:gd name="connsiteY4" fmla="*/ 873652 h 950678"/>
                    <a:gd name="connsiteX0" fmla="*/ 0 w 1116280"/>
                    <a:gd name="connsiteY0" fmla="*/ 802400 h 873652"/>
                    <a:gd name="connsiteX1" fmla="*/ 546264 w 1116280"/>
                    <a:gd name="connsiteY1" fmla="*/ 42379 h 873652"/>
                    <a:gd name="connsiteX2" fmla="*/ 914377 w 1116280"/>
                    <a:gd name="connsiteY2" fmla="*/ 411494 h 873652"/>
                    <a:gd name="connsiteX3" fmla="*/ 1116280 w 1116280"/>
                    <a:gd name="connsiteY3" fmla="*/ 873652 h 873652"/>
                    <a:gd name="connsiteX0" fmla="*/ 0 w 1116280"/>
                    <a:gd name="connsiteY0" fmla="*/ 802400 h 802400"/>
                    <a:gd name="connsiteX1" fmla="*/ 546264 w 1116280"/>
                    <a:gd name="connsiteY1" fmla="*/ 42379 h 802400"/>
                    <a:gd name="connsiteX2" fmla="*/ 914377 w 1116280"/>
                    <a:gd name="connsiteY2" fmla="*/ 411494 h 802400"/>
                    <a:gd name="connsiteX3" fmla="*/ 1116280 w 1116280"/>
                    <a:gd name="connsiteY3" fmla="*/ 742604 h 802400"/>
                    <a:gd name="connsiteX0" fmla="*/ 0 w 1131757"/>
                    <a:gd name="connsiteY0" fmla="*/ 802400 h 811867"/>
                    <a:gd name="connsiteX1" fmla="*/ 546264 w 1131757"/>
                    <a:gd name="connsiteY1" fmla="*/ 42379 h 811867"/>
                    <a:gd name="connsiteX2" fmla="*/ 914377 w 1131757"/>
                    <a:gd name="connsiteY2" fmla="*/ 411494 h 811867"/>
                    <a:gd name="connsiteX3" fmla="*/ 1131757 w 1131757"/>
                    <a:gd name="connsiteY3" fmla="*/ 811867 h 811867"/>
                    <a:gd name="connsiteX0" fmla="*/ 0 w 1081577"/>
                    <a:gd name="connsiteY0" fmla="*/ 802400 h 802400"/>
                    <a:gd name="connsiteX1" fmla="*/ 546264 w 1081577"/>
                    <a:gd name="connsiteY1" fmla="*/ 42379 h 802400"/>
                    <a:gd name="connsiteX2" fmla="*/ 914377 w 1081577"/>
                    <a:gd name="connsiteY2" fmla="*/ 411494 h 802400"/>
                    <a:gd name="connsiteX3" fmla="*/ 1081577 w 1081577"/>
                    <a:gd name="connsiteY3" fmla="*/ 762948 h 802400"/>
                    <a:gd name="connsiteX0" fmla="*/ 0 w 1113493"/>
                    <a:gd name="connsiteY0" fmla="*/ 802400 h 802400"/>
                    <a:gd name="connsiteX1" fmla="*/ 546264 w 1113493"/>
                    <a:gd name="connsiteY1" fmla="*/ 42379 h 802400"/>
                    <a:gd name="connsiteX2" fmla="*/ 914377 w 1113493"/>
                    <a:gd name="connsiteY2" fmla="*/ 411494 h 802400"/>
                    <a:gd name="connsiteX3" fmla="*/ 1113493 w 1113493"/>
                    <a:gd name="connsiteY3" fmla="*/ 788529 h 802400"/>
                    <a:gd name="connsiteX0" fmla="*/ 0 w 1084250"/>
                    <a:gd name="connsiteY0" fmla="*/ 768889 h 788529"/>
                    <a:gd name="connsiteX1" fmla="*/ 517021 w 1084250"/>
                    <a:gd name="connsiteY1" fmla="*/ 42379 h 788529"/>
                    <a:gd name="connsiteX2" fmla="*/ 885134 w 1084250"/>
                    <a:gd name="connsiteY2" fmla="*/ 411494 h 788529"/>
                    <a:gd name="connsiteX3" fmla="*/ 1084250 w 1084250"/>
                    <a:gd name="connsiteY3" fmla="*/ 788529 h 788529"/>
                    <a:gd name="connsiteX0" fmla="*/ 0 w 1084538"/>
                    <a:gd name="connsiteY0" fmla="*/ 779061 h 788529"/>
                    <a:gd name="connsiteX1" fmla="*/ 517309 w 1084538"/>
                    <a:gd name="connsiteY1" fmla="*/ 42379 h 788529"/>
                    <a:gd name="connsiteX2" fmla="*/ 885422 w 1084538"/>
                    <a:gd name="connsiteY2" fmla="*/ 411494 h 788529"/>
                    <a:gd name="connsiteX3" fmla="*/ 1084538 w 1084538"/>
                    <a:gd name="connsiteY3" fmla="*/ 788529 h 788529"/>
                    <a:gd name="connsiteX0" fmla="*/ 0 w 1104226"/>
                    <a:gd name="connsiteY0" fmla="*/ 786766 h 788529"/>
                    <a:gd name="connsiteX1" fmla="*/ 536997 w 1104226"/>
                    <a:gd name="connsiteY1" fmla="*/ 42379 h 788529"/>
                    <a:gd name="connsiteX2" fmla="*/ 905110 w 1104226"/>
                    <a:gd name="connsiteY2" fmla="*/ 411494 h 788529"/>
                    <a:gd name="connsiteX3" fmla="*/ 1104226 w 1104226"/>
                    <a:gd name="connsiteY3" fmla="*/ 788529 h 788529"/>
                    <a:gd name="connsiteX0" fmla="*/ 0 w 1090172"/>
                    <a:gd name="connsiteY0" fmla="*/ 786766 h 790997"/>
                    <a:gd name="connsiteX1" fmla="*/ 536997 w 1090172"/>
                    <a:gd name="connsiteY1" fmla="*/ 42379 h 790997"/>
                    <a:gd name="connsiteX2" fmla="*/ 905110 w 1090172"/>
                    <a:gd name="connsiteY2" fmla="*/ 411494 h 790997"/>
                    <a:gd name="connsiteX3" fmla="*/ 1090172 w 1090172"/>
                    <a:gd name="connsiteY3" fmla="*/ 790997 h 790997"/>
                    <a:gd name="connsiteX0" fmla="*/ 0 w 1090172"/>
                    <a:gd name="connsiteY0" fmla="*/ 773600 h 777831"/>
                    <a:gd name="connsiteX1" fmla="*/ 549514 w 1090172"/>
                    <a:gd name="connsiteY1" fmla="*/ 42379 h 777831"/>
                    <a:gd name="connsiteX2" fmla="*/ 905110 w 1090172"/>
                    <a:gd name="connsiteY2" fmla="*/ 398328 h 777831"/>
                    <a:gd name="connsiteX3" fmla="*/ 1090172 w 1090172"/>
                    <a:gd name="connsiteY3" fmla="*/ 777831 h 777831"/>
                    <a:gd name="connsiteX0" fmla="*/ 0 w 1090172"/>
                    <a:gd name="connsiteY0" fmla="*/ 743096 h 747327"/>
                    <a:gd name="connsiteX1" fmla="*/ 549514 w 1090172"/>
                    <a:gd name="connsiteY1" fmla="*/ 11875 h 747327"/>
                    <a:gd name="connsiteX2" fmla="*/ 1090172 w 1090172"/>
                    <a:gd name="connsiteY2" fmla="*/ 747327 h 747327"/>
                    <a:gd name="connsiteX0" fmla="*/ 0 w 1090172"/>
                    <a:gd name="connsiteY0" fmla="*/ 743096 h 747327"/>
                    <a:gd name="connsiteX1" fmla="*/ 549514 w 1090172"/>
                    <a:gd name="connsiteY1" fmla="*/ 11875 h 747327"/>
                    <a:gd name="connsiteX2" fmla="*/ 1090172 w 1090172"/>
                    <a:gd name="connsiteY2" fmla="*/ 747327 h 747327"/>
                    <a:gd name="connsiteX0" fmla="*/ 0 w 1090172"/>
                    <a:gd name="connsiteY0" fmla="*/ 760747 h 764978"/>
                    <a:gd name="connsiteX1" fmla="*/ 549514 w 1090172"/>
                    <a:gd name="connsiteY1" fmla="*/ 29526 h 764978"/>
                    <a:gd name="connsiteX2" fmla="*/ 1090172 w 1090172"/>
                    <a:gd name="connsiteY2" fmla="*/ 764978 h 764978"/>
                    <a:gd name="connsiteX0" fmla="*/ 0 w 1090172"/>
                    <a:gd name="connsiteY0" fmla="*/ 731221 h 735452"/>
                    <a:gd name="connsiteX1" fmla="*/ 549514 w 1090172"/>
                    <a:gd name="connsiteY1" fmla="*/ 0 h 735452"/>
                    <a:gd name="connsiteX2" fmla="*/ 1090172 w 1090172"/>
                    <a:gd name="connsiteY2" fmla="*/ 735452 h 735452"/>
                    <a:gd name="connsiteX0" fmla="*/ 0 w 1090172"/>
                    <a:gd name="connsiteY0" fmla="*/ 731221 h 735452"/>
                    <a:gd name="connsiteX1" fmla="*/ 549514 w 1090172"/>
                    <a:gd name="connsiteY1" fmla="*/ 0 h 735452"/>
                    <a:gd name="connsiteX2" fmla="*/ 1090172 w 1090172"/>
                    <a:gd name="connsiteY2" fmla="*/ 735452 h 735452"/>
                    <a:gd name="connsiteX0" fmla="*/ 0 w 1090172"/>
                    <a:gd name="connsiteY0" fmla="*/ 731495 h 735726"/>
                    <a:gd name="connsiteX1" fmla="*/ 549514 w 1090172"/>
                    <a:gd name="connsiteY1" fmla="*/ 274 h 735726"/>
                    <a:gd name="connsiteX2" fmla="*/ 1090172 w 1090172"/>
                    <a:gd name="connsiteY2" fmla="*/ 735726 h 735726"/>
                    <a:gd name="connsiteX0" fmla="*/ 0 w 1090172"/>
                    <a:gd name="connsiteY0" fmla="*/ 731495 h 735726"/>
                    <a:gd name="connsiteX1" fmla="*/ 549514 w 1090172"/>
                    <a:gd name="connsiteY1" fmla="*/ 274 h 735726"/>
                    <a:gd name="connsiteX2" fmla="*/ 1090172 w 1090172"/>
                    <a:gd name="connsiteY2" fmla="*/ 735726 h 735726"/>
                    <a:gd name="connsiteX0" fmla="*/ 0 w 549514"/>
                    <a:gd name="connsiteY0" fmla="*/ 731495 h 731495"/>
                    <a:gd name="connsiteX1" fmla="*/ 549514 w 549514"/>
                    <a:gd name="connsiteY1" fmla="*/ 274 h 731495"/>
                  </a:gdLst>
                  <a:ahLst/>
                  <a:cxnLst>
                    <a:cxn ang="0">
                      <a:pos x="connsiteX0" y="connsiteY0"/>
                    </a:cxn>
                    <a:cxn ang="0">
                      <a:pos x="connsiteX1" y="connsiteY1"/>
                    </a:cxn>
                  </a:cxnLst>
                  <a:rect l="l" t="t" r="r" b="b"/>
                  <a:pathLst>
                    <a:path w="549514" h="731495">
                      <a:moveTo>
                        <a:pt x="0" y="731495"/>
                      </a:moveTo>
                      <a:cubicBezTo>
                        <a:pt x="180108" y="345547"/>
                        <a:pt x="374413" y="0"/>
                        <a:pt x="549514" y="274"/>
                      </a:cubicBezTo>
                    </a:path>
                  </a:pathLst>
                </a:custGeom>
                <a:ln w="38100">
                  <a:gradFill>
                    <a:gsLst>
                      <a:gs pos="0">
                        <a:schemeClr val="bg1"/>
                      </a:gs>
                      <a:gs pos="33000">
                        <a:srgbClr val="66CCFF"/>
                      </a:gs>
                    </a:gsLst>
                    <a:lin ang="5400000" scaled="0"/>
                  </a:gra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62" name="任意多边形 61"/>
                <p:cNvSpPr/>
                <p:nvPr/>
              </p:nvSpPr>
              <p:spPr>
                <a:xfrm flipH="1">
                  <a:off x="7303253" y="6019732"/>
                  <a:ext cx="685778" cy="520042"/>
                </a:xfrm>
                <a:custGeom>
                  <a:avLst/>
                  <a:gdLst>
                    <a:gd name="connsiteX0" fmla="*/ 0 w 1217220"/>
                    <a:gd name="connsiteY0" fmla="*/ 771896 h 981693"/>
                    <a:gd name="connsiteX1" fmla="*/ 546264 w 1217220"/>
                    <a:gd name="connsiteY1" fmla="*/ 11875 h 981693"/>
                    <a:gd name="connsiteX2" fmla="*/ 1116280 w 1217220"/>
                    <a:gd name="connsiteY2" fmla="*/ 843148 h 981693"/>
                    <a:gd name="connsiteX3" fmla="*/ 1151906 w 1217220"/>
                    <a:gd name="connsiteY3" fmla="*/ 843148 h 981693"/>
                    <a:gd name="connsiteX0" fmla="*/ 0 w 1206667"/>
                    <a:gd name="connsiteY0" fmla="*/ 802400 h 942924"/>
                    <a:gd name="connsiteX1" fmla="*/ 546264 w 1206667"/>
                    <a:gd name="connsiteY1" fmla="*/ 42379 h 942924"/>
                    <a:gd name="connsiteX2" fmla="*/ 609584 w 1206667"/>
                    <a:gd name="connsiteY2" fmla="*/ 563890 h 942924"/>
                    <a:gd name="connsiteX3" fmla="*/ 1116280 w 1206667"/>
                    <a:gd name="connsiteY3" fmla="*/ 873652 h 942924"/>
                    <a:gd name="connsiteX4" fmla="*/ 1151906 w 1206667"/>
                    <a:gd name="connsiteY4" fmla="*/ 873652 h 942924"/>
                    <a:gd name="connsiteX0" fmla="*/ 0 w 1184563"/>
                    <a:gd name="connsiteY0" fmla="*/ 802400 h 950678"/>
                    <a:gd name="connsiteX1" fmla="*/ 546264 w 1184563"/>
                    <a:gd name="connsiteY1" fmla="*/ 42379 h 950678"/>
                    <a:gd name="connsiteX2" fmla="*/ 914377 w 1184563"/>
                    <a:gd name="connsiteY2" fmla="*/ 411494 h 950678"/>
                    <a:gd name="connsiteX3" fmla="*/ 1116280 w 1184563"/>
                    <a:gd name="connsiteY3" fmla="*/ 873652 h 950678"/>
                    <a:gd name="connsiteX4" fmla="*/ 1151906 w 1184563"/>
                    <a:gd name="connsiteY4" fmla="*/ 873652 h 950678"/>
                    <a:gd name="connsiteX0" fmla="*/ 0 w 1116280"/>
                    <a:gd name="connsiteY0" fmla="*/ 802400 h 873652"/>
                    <a:gd name="connsiteX1" fmla="*/ 546264 w 1116280"/>
                    <a:gd name="connsiteY1" fmla="*/ 42379 h 873652"/>
                    <a:gd name="connsiteX2" fmla="*/ 914377 w 1116280"/>
                    <a:gd name="connsiteY2" fmla="*/ 411494 h 873652"/>
                    <a:gd name="connsiteX3" fmla="*/ 1116280 w 1116280"/>
                    <a:gd name="connsiteY3" fmla="*/ 873652 h 873652"/>
                    <a:gd name="connsiteX0" fmla="*/ 0 w 1116280"/>
                    <a:gd name="connsiteY0" fmla="*/ 802400 h 802400"/>
                    <a:gd name="connsiteX1" fmla="*/ 546264 w 1116280"/>
                    <a:gd name="connsiteY1" fmla="*/ 42379 h 802400"/>
                    <a:gd name="connsiteX2" fmla="*/ 914377 w 1116280"/>
                    <a:gd name="connsiteY2" fmla="*/ 411494 h 802400"/>
                    <a:gd name="connsiteX3" fmla="*/ 1116280 w 1116280"/>
                    <a:gd name="connsiteY3" fmla="*/ 742604 h 802400"/>
                    <a:gd name="connsiteX0" fmla="*/ 0 w 1131757"/>
                    <a:gd name="connsiteY0" fmla="*/ 802400 h 811867"/>
                    <a:gd name="connsiteX1" fmla="*/ 546264 w 1131757"/>
                    <a:gd name="connsiteY1" fmla="*/ 42379 h 811867"/>
                    <a:gd name="connsiteX2" fmla="*/ 914377 w 1131757"/>
                    <a:gd name="connsiteY2" fmla="*/ 411494 h 811867"/>
                    <a:gd name="connsiteX3" fmla="*/ 1131757 w 1131757"/>
                    <a:gd name="connsiteY3" fmla="*/ 811867 h 811867"/>
                    <a:gd name="connsiteX0" fmla="*/ 0 w 1081577"/>
                    <a:gd name="connsiteY0" fmla="*/ 802400 h 802400"/>
                    <a:gd name="connsiteX1" fmla="*/ 546264 w 1081577"/>
                    <a:gd name="connsiteY1" fmla="*/ 42379 h 802400"/>
                    <a:gd name="connsiteX2" fmla="*/ 914377 w 1081577"/>
                    <a:gd name="connsiteY2" fmla="*/ 411494 h 802400"/>
                    <a:gd name="connsiteX3" fmla="*/ 1081577 w 1081577"/>
                    <a:gd name="connsiteY3" fmla="*/ 762948 h 802400"/>
                    <a:gd name="connsiteX0" fmla="*/ 0 w 1113493"/>
                    <a:gd name="connsiteY0" fmla="*/ 802400 h 802400"/>
                    <a:gd name="connsiteX1" fmla="*/ 546264 w 1113493"/>
                    <a:gd name="connsiteY1" fmla="*/ 42379 h 802400"/>
                    <a:gd name="connsiteX2" fmla="*/ 914377 w 1113493"/>
                    <a:gd name="connsiteY2" fmla="*/ 411494 h 802400"/>
                    <a:gd name="connsiteX3" fmla="*/ 1113493 w 1113493"/>
                    <a:gd name="connsiteY3" fmla="*/ 788529 h 802400"/>
                    <a:gd name="connsiteX0" fmla="*/ 0 w 1084250"/>
                    <a:gd name="connsiteY0" fmla="*/ 768889 h 788529"/>
                    <a:gd name="connsiteX1" fmla="*/ 517021 w 1084250"/>
                    <a:gd name="connsiteY1" fmla="*/ 42379 h 788529"/>
                    <a:gd name="connsiteX2" fmla="*/ 885134 w 1084250"/>
                    <a:gd name="connsiteY2" fmla="*/ 411494 h 788529"/>
                    <a:gd name="connsiteX3" fmla="*/ 1084250 w 1084250"/>
                    <a:gd name="connsiteY3" fmla="*/ 788529 h 788529"/>
                    <a:gd name="connsiteX0" fmla="*/ 0 w 1084538"/>
                    <a:gd name="connsiteY0" fmla="*/ 779061 h 788529"/>
                    <a:gd name="connsiteX1" fmla="*/ 517309 w 1084538"/>
                    <a:gd name="connsiteY1" fmla="*/ 42379 h 788529"/>
                    <a:gd name="connsiteX2" fmla="*/ 885422 w 1084538"/>
                    <a:gd name="connsiteY2" fmla="*/ 411494 h 788529"/>
                    <a:gd name="connsiteX3" fmla="*/ 1084538 w 1084538"/>
                    <a:gd name="connsiteY3" fmla="*/ 788529 h 788529"/>
                    <a:gd name="connsiteX0" fmla="*/ 0 w 1104226"/>
                    <a:gd name="connsiteY0" fmla="*/ 786766 h 788529"/>
                    <a:gd name="connsiteX1" fmla="*/ 536997 w 1104226"/>
                    <a:gd name="connsiteY1" fmla="*/ 42379 h 788529"/>
                    <a:gd name="connsiteX2" fmla="*/ 905110 w 1104226"/>
                    <a:gd name="connsiteY2" fmla="*/ 411494 h 788529"/>
                    <a:gd name="connsiteX3" fmla="*/ 1104226 w 1104226"/>
                    <a:gd name="connsiteY3" fmla="*/ 788529 h 788529"/>
                    <a:gd name="connsiteX0" fmla="*/ 0 w 1090172"/>
                    <a:gd name="connsiteY0" fmla="*/ 786766 h 790997"/>
                    <a:gd name="connsiteX1" fmla="*/ 536997 w 1090172"/>
                    <a:gd name="connsiteY1" fmla="*/ 42379 h 790997"/>
                    <a:gd name="connsiteX2" fmla="*/ 905110 w 1090172"/>
                    <a:gd name="connsiteY2" fmla="*/ 411494 h 790997"/>
                    <a:gd name="connsiteX3" fmla="*/ 1090172 w 1090172"/>
                    <a:gd name="connsiteY3" fmla="*/ 790997 h 790997"/>
                    <a:gd name="connsiteX0" fmla="*/ 0 w 1090172"/>
                    <a:gd name="connsiteY0" fmla="*/ 773600 h 777831"/>
                    <a:gd name="connsiteX1" fmla="*/ 549514 w 1090172"/>
                    <a:gd name="connsiteY1" fmla="*/ 42379 h 777831"/>
                    <a:gd name="connsiteX2" fmla="*/ 905110 w 1090172"/>
                    <a:gd name="connsiteY2" fmla="*/ 398328 h 777831"/>
                    <a:gd name="connsiteX3" fmla="*/ 1090172 w 1090172"/>
                    <a:gd name="connsiteY3" fmla="*/ 777831 h 777831"/>
                    <a:gd name="connsiteX0" fmla="*/ 0 w 1090172"/>
                    <a:gd name="connsiteY0" fmla="*/ 743096 h 747327"/>
                    <a:gd name="connsiteX1" fmla="*/ 549514 w 1090172"/>
                    <a:gd name="connsiteY1" fmla="*/ 11875 h 747327"/>
                    <a:gd name="connsiteX2" fmla="*/ 1090172 w 1090172"/>
                    <a:gd name="connsiteY2" fmla="*/ 747327 h 747327"/>
                    <a:gd name="connsiteX0" fmla="*/ 0 w 1090172"/>
                    <a:gd name="connsiteY0" fmla="*/ 743096 h 747327"/>
                    <a:gd name="connsiteX1" fmla="*/ 549514 w 1090172"/>
                    <a:gd name="connsiteY1" fmla="*/ 11875 h 747327"/>
                    <a:gd name="connsiteX2" fmla="*/ 1090172 w 1090172"/>
                    <a:gd name="connsiteY2" fmla="*/ 747327 h 747327"/>
                    <a:gd name="connsiteX0" fmla="*/ 0 w 1090172"/>
                    <a:gd name="connsiteY0" fmla="*/ 760747 h 764978"/>
                    <a:gd name="connsiteX1" fmla="*/ 549514 w 1090172"/>
                    <a:gd name="connsiteY1" fmla="*/ 29526 h 764978"/>
                    <a:gd name="connsiteX2" fmla="*/ 1090172 w 1090172"/>
                    <a:gd name="connsiteY2" fmla="*/ 764978 h 764978"/>
                    <a:gd name="connsiteX0" fmla="*/ 0 w 1090172"/>
                    <a:gd name="connsiteY0" fmla="*/ 731221 h 735452"/>
                    <a:gd name="connsiteX1" fmla="*/ 549514 w 1090172"/>
                    <a:gd name="connsiteY1" fmla="*/ 0 h 735452"/>
                    <a:gd name="connsiteX2" fmla="*/ 1090172 w 1090172"/>
                    <a:gd name="connsiteY2" fmla="*/ 735452 h 735452"/>
                    <a:gd name="connsiteX0" fmla="*/ 0 w 1090172"/>
                    <a:gd name="connsiteY0" fmla="*/ 731221 h 735452"/>
                    <a:gd name="connsiteX1" fmla="*/ 549514 w 1090172"/>
                    <a:gd name="connsiteY1" fmla="*/ 0 h 735452"/>
                    <a:gd name="connsiteX2" fmla="*/ 1090172 w 1090172"/>
                    <a:gd name="connsiteY2" fmla="*/ 735452 h 735452"/>
                    <a:gd name="connsiteX0" fmla="*/ 0 w 1090172"/>
                    <a:gd name="connsiteY0" fmla="*/ 731495 h 735726"/>
                    <a:gd name="connsiteX1" fmla="*/ 549514 w 1090172"/>
                    <a:gd name="connsiteY1" fmla="*/ 274 h 735726"/>
                    <a:gd name="connsiteX2" fmla="*/ 1090172 w 1090172"/>
                    <a:gd name="connsiteY2" fmla="*/ 735726 h 735726"/>
                    <a:gd name="connsiteX0" fmla="*/ 0 w 1090172"/>
                    <a:gd name="connsiteY0" fmla="*/ 731495 h 735726"/>
                    <a:gd name="connsiteX1" fmla="*/ 549514 w 1090172"/>
                    <a:gd name="connsiteY1" fmla="*/ 274 h 735726"/>
                    <a:gd name="connsiteX2" fmla="*/ 1090172 w 1090172"/>
                    <a:gd name="connsiteY2" fmla="*/ 735726 h 735726"/>
                    <a:gd name="connsiteX0" fmla="*/ 0 w 549514"/>
                    <a:gd name="connsiteY0" fmla="*/ 731495 h 731495"/>
                    <a:gd name="connsiteX1" fmla="*/ 549514 w 549514"/>
                    <a:gd name="connsiteY1" fmla="*/ 274 h 731495"/>
                  </a:gdLst>
                  <a:ahLst/>
                  <a:cxnLst>
                    <a:cxn ang="0">
                      <a:pos x="connsiteX0" y="connsiteY0"/>
                    </a:cxn>
                    <a:cxn ang="0">
                      <a:pos x="connsiteX1" y="connsiteY1"/>
                    </a:cxn>
                  </a:cxnLst>
                  <a:rect l="l" t="t" r="r" b="b"/>
                  <a:pathLst>
                    <a:path w="549514" h="731495">
                      <a:moveTo>
                        <a:pt x="0" y="731495"/>
                      </a:moveTo>
                      <a:cubicBezTo>
                        <a:pt x="180108" y="345547"/>
                        <a:pt x="374413" y="0"/>
                        <a:pt x="549514" y="274"/>
                      </a:cubicBezTo>
                    </a:path>
                  </a:pathLst>
                </a:custGeom>
                <a:ln w="38100">
                  <a:gradFill>
                    <a:gsLst>
                      <a:gs pos="0">
                        <a:schemeClr val="bg1"/>
                      </a:gs>
                      <a:gs pos="33000">
                        <a:srgbClr val="FF0000"/>
                      </a:gs>
                    </a:gsLst>
                    <a:lin ang="5400000" scaled="0"/>
                  </a:gra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grpSp>
          <p:grpSp>
            <p:nvGrpSpPr>
              <p:cNvPr id="376871" name="组合 100"/>
              <p:cNvGrpSpPr>
                <a:grpSpLocks/>
              </p:cNvGrpSpPr>
              <p:nvPr/>
            </p:nvGrpSpPr>
            <p:grpSpPr bwMode="auto">
              <a:xfrm rot="10800000">
                <a:off x="7086527" y="5596497"/>
                <a:ext cx="1142973" cy="457188"/>
                <a:chOff x="6629346" y="5981120"/>
                <a:chExt cx="1359685" cy="520043"/>
              </a:xfrm>
            </p:grpSpPr>
            <p:sp>
              <p:nvSpPr>
                <p:cNvPr id="59" name="任意多边形 58"/>
                <p:cNvSpPr/>
                <p:nvPr/>
              </p:nvSpPr>
              <p:spPr>
                <a:xfrm>
                  <a:off x="6629346" y="5981120"/>
                  <a:ext cx="685781" cy="520042"/>
                </a:xfrm>
                <a:custGeom>
                  <a:avLst/>
                  <a:gdLst>
                    <a:gd name="connsiteX0" fmla="*/ 0 w 1217220"/>
                    <a:gd name="connsiteY0" fmla="*/ 771896 h 981693"/>
                    <a:gd name="connsiteX1" fmla="*/ 546264 w 1217220"/>
                    <a:gd name="connsiteY1" fmla="*/ 11875 h 981693"/>
                    <a:gd name="connsiteX2" fmla="*/ 1116280 w 1217220"/>
                    <a:gd name="connsiteY2" fmla="*/ 843148 h 981693"/>
                    <a:gd name="connsiteX3" fmla="*/ 1151906 w 1217220"/>
                    <a:gd name="connsiteY3" fmla="*/ 843148 h 981693"/>
                    <a:gd name="connsiteX0" fmla="*/ 0 w 1206667"/>
                    <a:gd name="connsiteY0" fmla="*/ 802400 h 942924"/>
                    <a:gd name="connsiteX1" fmla="*/ 546264 w 1206667"/>
                    <a:gd name="connsiteY1" fmla="*/ 42379 h 942924"/>
                    <a:gd name="connsiteX2" fmla="*/ 609584 w 1206667"/>
                    <a:gd name="connsiteY2" fmla="*/ 563890 h 942924"/>
                    <a:gd name="connsiteX3" fmla="*/ 1116280 w 1206667"/>
                    <a:gd name="connsiteY3" fmla="*/ 873652 h 942924"/>
                    <a:gd name="connsiteX4" fmla="*/ 1151906 w 1206667"/>
                    <a:gd name="connsiteY4" fmla="*/ 873652 h 942924"/>
                    <a:gd name="connsiteX0" fmla="*/ 0 w 1184563"/>
                    <a:gd name="connsiteY0" fmla="*/ 802400 h 950678"/>
                    <a:gd name="connsiteX1" fmla="*/ 546264 w 1184563"/>
                    <a:gd name="connsiteY1" fmla="*/ 42379 h 950678"/>
                    <a:gd name="connsiteX2" fmla="*/ 914377 w 1184563"/>
                    <a:gd name="connsiteY2" fmla="*/ 411494 h 950678"/>
                    <a:gd name="connsiteX3" fmla="*/ 1116280 w 1184563"/>
                    <a:gd name="connsiteY3" fmla="*/ 873652 h 950678"/>
                    <a:gd name="connsiteX4" fmla="*/ 1151906 w 1184563"/>
                    <a:gd name="connsiteY4" fmla="*/ 873652 h 950678"/>
                    <a:gd name="connsiteX0" fmla="*/ 0 w 1116280"/>
                    <a:gd name="connsiteY0" fmla="*/ 802400 h 873652"/>
                    <a:gd name="connsiteX1" fmla="*/ 546264 w 1116280"/>
                    <a:gd name="connsiteY1" fmla="*/ 42379 h 873652"/>
                    <a:gd name="connsiteX2" fmla="*/ 914377 w 1116280"/>
                    <a:gd name="connsiteY2" fmla="*/ 411494 h 873652"/>
                    <a:gd name="connsiteX3" fmla="*/ 1116280 w 1116280"/>
                    <a:gd name="connsiteY3" fmla="*/ 873652 h 873652"/>
                    <a:gd name="connsiteX0" fmla="*/ 0 w 1116280"/>
                    <a:gd name="connsiteY0" fmla="*/ 802400 h 802400"/>
                    <a:gd name="connsiteX1" fmla="*/ 546264 w 1116280"/>
                    <a:gd name="connsiteY1" fmla="*/ 42379 h 802400"/>
                    <a:gd name="connsiteX2" fmla="*/ 914377 w 1116280"/>
                    <a:gd name="connsiteY2" fmla="*/ 411494 h 802400"/>
                    <a:gd name="connsiteX3" fmla="*/ 1116280 w 1116280"/>
                    <a:gd name="connsiteY3" fmla="*/ 742604 h 802400"/>
                    <a:gd name="connsiteX0" fmla="*/ 0 w 1131757"/>
                    <a:gd name="connsiteY0" fmla="*/ 802400 h 811867"/>
                    <a:gd name="connsiteX1" fmla="*/ 546264 w 1131757"/>
                    <a:gd name="connsiteY1" fmla="*/ 42379 h 811867"/>
                    <a:gd name="connsiteX2" fmla="*/ 914377 w 1131757"/>
                    <a:gd name="connsiteY2" fmla="*/ 411494 h 811867"/>
                    <a:gd name="connsiteX3" fmla="*/ 1131757 w 1131757"/>
                    <a:gd name="connsiteY3" fmla="*/ 811867 h 811867"/>
                    <a:gd name="connsiteX0" fmla="*/ 0 w 1081577"/>
                    <a:gd name="connsiteY0" fmla="*/ 802400 h 802400"/>
                    <a:gd name="connsiteX1" fmla="*/ 546264 w 1081577"/>
                    <a:gd name="connsiteY1" fmla="*/ 42379 h 802400"/>
                    <a:gd name="connsiteX2" fmla="*/ 914377 w 1081577"/>
                    <a:gd name="connsiteY2" fmla="*/ 411494 h 802400"/>
                    <a:gd name="connsiteX3" fmla="*/ 1081577 w 1081577"/>
                    <a:gd name="connsiteY3" fmla="*/ 762948 h 802400"/>
                    <a:gd name="connsiteX0" fmla="*/ 0 w 1113493"/>
                    <a:gd name="connsiteY0" fmla="*/ 802400 h 802400"/>
                    <a:gd name="connsiteX1" fmla="*/ 546264 w 1113493"/>
                    <a:gd name="connsiteY1" fmla="*/ 42379 h 802400"/>
                    <a:gd name="connsiteX2" fmla="*/ 914377 w 1113493"/>
                    <a:gd name="connsiteY2" fmla="*/ 411494 h 802400"/>
                    <a:gd name="connsiteX3" fmla="*/ 1113493 w 1113493"/>
                    <a:gd name="connsiteY3" fmla="*/ 788529 h 802400"/>
                    <a:gd name="connsiteX0" fmla="*/ 0 w 1084250"/>
                    <a:gd name="connsiteY0" fmla="*/ 768889 h 788529"/>
                    <a:gd name="connsiteX1" fmla="*/ 517021 w 1084250"/>
                    <a:gd name="connsiteY1" fmla="*/ 42379 h 788529"/>
                    <a:gd name="connsiteX2" fmla="*/ 885134 w 1084250"/>
                    <a:gd name="connsiteY2" fmla="*/ 411494 h 788529"/>
                    <a:gd name="connsiteX3" fmla="*/ 1084250 w 1084250"/>
                    <a:gd name="connsiteY3" fmla="*/ 788529 h 788529"/>
                    <a:gd name="connsiteX0" fmla="*/ 0 w 1084538"/>
                    <a:gd name="connsiteY0" fmla="*/ 779061 h 788529"/>
                    <a:gd name="connsiteX1" fmla="*/ 517309 w 1084538"/>
                    <a:gd name="connsiteY1" fmla="*/ 42379 h 788529"/>
                    <a:gd name="connsiteX2" fmla="*/ 885422 w 1084538"/>
                    <a:gd name="connsiteY2" fmla="*/ 411494 h 788529"/>
                    <a:gd name="connsiteX3" fmla="*/ 1084538 w 1084538"/>
                    <a:gd name="connsiteY3" fmla="*/ 788529 h 788529"/>
                    <a:gd name="connsiteX0" fmla="*/ 0 w 1104226"/>
                    <a:gd name="connsiteY0" fmla="*/ 786766 h 788529"/>
                    <a:gd name="connsiteX1" fmla="*/ 536997 w 1104226"/>
                    <a:gd name="connsiteY1" fmla="*/ 42379 h 788529"/>
                    <a:gd name="connsiteX2" fmla="*/ 905110 w 1104226"/>
                    <a:gd name="connsiteY2" fmla="*/ 411494 h 788529"/>
                    <a:gd name="connsiteX3" fmla="*/ 1104226 w 1104226"/>
                    <a:gd name="connsiteY3" fmla="*/ 788529 h 788529"/>
                    <a:gd name="connsiteX0" fmla="*/ 0 w 1090172"/>
                    <a:gd name="connsiteY0" fmla="*/ 786766 h 790997"/>
                    <a:gd name="connsiteX1" fmla="*/ 536997 w 1090172"/>
                    <a:gd name="connsiteY1" fmla="*/ 42379 h 790997"/>
                    <a:gd name="connsiteX2" fmla="*/ 905110 w 1090172"/>
                    <a:gd name="connsiteY2" fmla="*/ 411494 h 790997"/>
                    <a:gd name="connsiteX3" fmla="*/ 1090172 w 1090172"/>
                    <a:gd name="connsiteY3" fmla="*/ 790997 h 790997"/>
                    <a:gd name="connsiteX0" fmla="*/ 0 w 1090172"/>
                    <a:gd name="connsiteY0" fmla="*/ 773600 h 777831"/>
                    <a:gd name="connsiteX1" fmla="*/ 549514 w 1090172"/>
                    <a:gd name="connsiteY1" fmla="*/ 42379 h 777831"/>
                    <a:gd name="connsiteX2" fmla="*/ 905110 w 1090172"/>
                    <a:gd name="connsiteY2" fmla="*/ 398328 h 777831"/>
                    <a:gd name="connsiteX3" fmla="*/ 1090172 w 1090172"/>
                    <a:gd name="connsiteY3" fmla="*/ 777831 h 777831"/>
                    <a:gd name="connsiteX0" fmla="*/ 0 w 1090172"/>
                    <a:gd name="connsiteY0" fmla="*/ 743096 h 747327"/>
                    <a:gd name="connsiteX1" fmla="*/ 549514 w 1090172"/>
                    <a:gd name="connsiteY1" fmla="*/ 11875 h 747327"/>
                    <a:gd name="connsiteX2" fmla="*/ 1090172 w 1090172"/>
                    <a:gd name="connsiteY2" fmla="*/ 747327 h 747327"/>
                    <a:gd name="connsiteX0" fmla="*/ 0 w 1090172"/>
                    <a:gd name="connsiteY0" fmla="*/ 743096 h 747327"/>
                    <a:gd name="connsiteX1" fmla="*/ 549514 w 1090172"/>
                    <a:gd name="connsiteY1" fmla="*/ 11875 h 747327"/>
                    <a:gd name="connsiteX2" fmla="*/ 1090172 w 1090172"/>
                    <a:gd name="connsiteY2" fmla="*/ 747327 h 747327"/>
                    <a:gd name="connsiteX0" fmla="*/ 0 w 1090172"/>
                    <a:gd name="connsiteY0" fmla="*/ 760747 h 764978"/>
                    <a:gd name="connsiteX1" fmla="*/ 549514 w 1090172"/>
                    <a:gd name="connsiteY1" fmla="*/ 29526 h 764978"/>
                    <a:gd name="connsiteX2" fmla="*/ 1090172 w 1090172"/>
                    <a:gd name="connsiteY2" fmla="*/ 764978 h 764978"/>
                    <a:gd name="connsiteX0" fmla="*/ 0 w 1090172"/>
                    <a:gd name="connsiteY0" fmla="*/ 731221 h 735452"/>
                    <a:gd name="connsiteX1" fmla="*/ 549514 w 1090172"/>
                    <a:gd name="connsiteY1" fmla="*/ 0 h 735452"/>
                    <a:gd name="connsiteX2" fmla="*/ 1090172 w 1090172"/>
                    <a:gd name="connsiteY2" fmla="*/ 735452 h 735452"/>
                    <a:gd name="connsiteX0" fmla="*/ 0 w 1090172"/>
                    <a:gd name="connsiteY0" fmla="*/ 731221 h 735452"/>
                    <a:gd name="connsiteX1" fmla="*/ 549514 w 1090172"/>
                    <a:gd name="connsiteY1" fmla="*/ 0 h 735452"/>
                    <a:gd name="connsiteX2" fmla="*/ 1090172 w 1090172"/>
                    <a:gd name="connsiteY2" fmla="*/ 735452 h 735452"/>
                    <a:gd name="connsiteX0" fmla="*/ 0 w 1090172"/>
                    <a:gd name="connsiteY0" fmla="*/ 731495 h 735726"/>
                    <a:gd name="connsiteX1" fmla="*/ 549514 w 1090172"/>
                    <a:gd name="connsiteY1" fmla="*/ 274 h 735726"/>
                    <a:gd name="connsiteX2" fmla="*/ 1090172 w 1090172"/>
                    <a:gd name="connsiteY2" fmla="*/ 735726 h 735726"/>
                    <a:gd name="connsiteX0" fmla="*/ 0 w 1090172"/>
                    <a:gd name="connsiteY0" fmla="*/ 731495 h 735726"/>
                    <a:gd name="connsiteX1" fmla="*/ 549514 w 1090172"/>
                    <a:gd name="connsiteY1" fmla="*/ 274 h 735726"/>
                    <a:gd name="connsiteX2" fmla="*/ 1090172 w 1090172"/>
                    <a:gd name="connsiteY2" fmla="*/ 735726 h 735726"/>
                    <a:gd name="connsiteX0" fmla="*/ 0 w 549514"/>
                    <a:gd name="connsiteY0" fmla="*/ 731495 h 731495"/>
                    <a:gd name="connsiteX1" fmla="*/ 549514 w 549514"/>
                    <a:gd name="connsiteY1" fmla="*/ 274 h 731495"/>
                  </a:gdLst>
                  <a:ahLst/>
                  <a:cxnLst>
                    <a:cxn ang="0">
                      <a:pos x="connsiteX0" y="connsiteY0"/>
                    </a:cxn>
                    <a:cxn ang="0">
                      <a:pos x="connsiteX1" y="connsiteY1"/>
                    </a:cxn>
                  </a:cxnLst>
                  <a:rect l="l" t="t" r="r" b="b"/>
                  <a:pathLst>
                    <a:path w="549514" h="731495">
                      <a:moveTo>
                        <a:pt x="0" y="731495"/>
                      </a:moveTo>
                      <a:cubicBezTo>
                        <a:pt x="180108" y="345547"/>
                        <a:pt x="374413" y="0"/>
                        <a:pt x="549514" y="274"/>
                      </a:cubicBezTo>
                    </a:path>
                  </a:pathLst>
                </a:custGeom>
                <a:ln w="38100">
                  <a:gradFill>
                    <a:gsLst>
                      <a:gs pos="0">
                        <a:schemeClr val="bg1"/>
                      </a:gs>
                      <a:gs pos="33000">
                        <a:srgbClr val="66CCFF"/>
                      </a:gs>
                    </a:gsLst>
                    <a:lin ang="5400000" scaled="0"/>
                  </a:gra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60" name="任意多边形 59"/>
                <p:cNvSpPr/>
                <p:nvPr/>
              </p:nvSpPr>
              <p:spPr>
                <a:xfrm flipH="1">
                  <a:off x="7303253" y="5981121"/>
                  <a:ext cx="685778" cy="520042"/>
                </a:xfrm>
                <a:custGeom>
                  <a:avLst/>
                  <a:gdLst>
                    <a:gd name="connsiteX0" fmla="*/ 0 w 1217220"/>
                    <a:gd name="connsiteY0" fmla="*/ 771896 h 981693"/>
                    <a:gd name="connsiteX1" fmla="*/ 546264 w 1217220"/>
                    <a:gd name="connsiteY1" fmla="*/ 11875 h 981693"/>
                    <a:gd name="connsiteX2" fmla="*/ 1116280 w 1217220"/>
                    <a:gd name="connsiteY2" fmla="*/ 843148 h 981693"/>
                    <a:gd name="connsiteX3" fmla="*/ 1151906 w 1217220"/>
                    <a:gd name="connsiteY3" fmla="*/ 843148 h 981693"/>
                    <a:gd name="connsiteX0" fmla="*/ 0 w 1206667"/>
                    <a:gd name="connsiteY0" fmla="*/ 802400 h 942924"/>
                    <a:gd name="connsiteX1" fmla="*/ 546264 w 1206667"/>
                    <a:gd name="connsiteY1" fmla="*/ 42379 h 942924"/>
                    <a:gd name="connsiteX2" fmla="*/ 609584 w 1206667"/>
                    <a:gd name="connsiteY2" fmla="*/ 563890 h 942924"/>
                    <a:gd name="connsiteX3" fmla="*/ 1116280 w 1206667"/>
                    <a:gd name="connsiteY3" fmla="*/ 873652 h 942924"/>
                    <a:gd name="connsiteX4" fmla="*/ 1151906 w 1206667"/>
                    <a:gd name="connsiteY4" fmla="*/ 873652 h 942924"/>
                    <a:gd name="connsiteX0" fmla="*/ 0 w 1184563"/>
                    <a:gd name="connsiteY0" fmla="*/ 802400 h 950678"/>
                    <a:gd name="connsiteX1" fmla="*/ 546264 w 1184563"/>
                    <a:gd name="connsiteY1" fmla="*/ 42379 h 950678"/>
                    <a:gd name="connsiteX2" fmla="*/ 914377 w 1184563"/>
                    <a:gd name="connsiteY2" fmla="*/ 411494 h 950678"/>
                    <a:gd name="connsiteX3" fmla="*/ 1116280 w 1184563"/>
                    <a:gd name="connsiteY3" fmla="*/ 873652 h 950678"/>
                    <a:gd name="connsiteX4" fmla="*/ 1151906 w 1184563"/>
                    <a:gd name="connsiteY4" fmla="*/ 873652 h 950678"/>
                    <a:gd name="connsiteX0" fmla="*/ 0 w 1116280"/>
                    <a:gd name="connsiteY0" fmla="*/ 802400 h 873652"/>
                    <a:gd name="connsiteX1" fmla="*/ 546264 w 1116280"/>
                    <a:gd name="connsiteY1" fmla="*/ 42379 h 873652"/>
                    <a:gd name="connsiteX2" fmla="*/ 914377 w 1116280"/>
                    <a:gd name="connsiteY2" fmla="*/ 411494 h 873652"/>
                    <a:gd name="connsiteX3" fmla="*/ 1116280 w 1116280"/>
                    <a:gd name="connsiteY3" fmla="*/ 873652 h 873652"/>
                    <a:gd name="connsiteX0" fmla="*/ 0 w 1116280"/>
                    <a:gd name="connsiteY0" fmla="*/ 802400 h 802400"/>
                    <a:gd name="connsiteX1" fmla="*/ 546264 w 1116280"/>
                    <a:gd name="connsiteY1" fmla="*/ 42379 h 802400"/>
                    <a:gd name="connsiteX2" fmla="*/ 914377 w 1116280"/>
                    <a:gd name="connsiteY2" fmla="*/ 411494 h 802400"/>
                    <a:gd name="connsiteX3" fmla="*/ 1116280 w 1116280"/>
                    <a:gd name="connsiteY3" fmla="*/ 742604 h 802400"/>
                    <a:gd name="connsiteX0" fmla="*/ 0 w 1131757"/>
                    <a:gd name="connsiteY0" fmla="*/ 802400 h 811867"/>
                    <a:gd name="connsiteX1" fmla="*/ 546264 w 1131757"/>
                    <a:gd name="connsiteY1" fmla="*/ 42379 h 811867"/>
                    <a:gd name="connsiteX2" fmla="*/ 914377 w 1131757"/>
                    <a:gd name="connsiteY2" fmla="*/ 411494 h 811867"/>
                    <a:gd name="connsiteX3" fmla="*/ 1131757 w 1131757"/>
                    <a:gd name="connsiteY3" fmla="*/ 811867 h 811867"/>
                    <a:gd name="connsiteX0" fmla="*/ 0 w 1081577"/>
                    <a:gd name="connsiteY0" fmla="*/ 802400 h 802400"/>
                    <a:gd name="connsiteX1" fmla="*/ 546264 w 1081577"/>
                    <a:gd name="connsiteY1" fmla="*/ 42379 h 802400"/>
                    <a:gd name="connsiteX2" fmla="*/ 914377 w 1081577"/>
                    <a:gd name="connsiteY2" fmla="*/ 411494 h 802400"/>
                    <a:gd name="connsiteX3" fmla="*/ 1081577 w 1081577"/>
                    <a:gd name="connsiteY3" fmla="*/ 762948 h 802400"/>
                    <a:gd name="connsiteX0" fmla="*/ 0 w 1113493"/>
                    <a:gd name="connsiteY0" fmla="*/ 802400 h 802400"/>
                    <a:gd name="connsiteX1" fmla="*/ 546264 w 1113493"/>
                    <a:gd name="connsiteY1" fmla="*/ 42379 h 802400"/>
                    <a:gd name="connsiteX2" fmla="*/ 914377 w 1113493"/>
                    <a:gd name="connsiteY2" fmla="*/ 411494 h 802400"/>
                    <a:gd name="connsiteX3" fmla="*/ 1113493 w 1113493"/>
                    <a:gd name="connsiteY3" fmla="*/ 788529 h 802400"/>
                    <a:gd name="connsiteX0" fmla="*/ 0 w 1084250"/>
                    <a:gd name="connsiteY0" fmla="*/ 768889 h 788529"/>
                    <a:gd name="connsiteX1" fmla="*/ 517021 w 1084250"/>
                    <a:gd name="connsiteY1" fmla="*/ 42379 h 788529"/>
                    <a:gd name="connsiteX2" fmla="*/ 885134 w 1084250"/>
                    <a:gd name="connsiteY2" fmla="*/ 411494 h 788529"/>
                    <a:gd name="connsiteX3" fmla="*/ 1084250 w 1084250"/>
                    <a:gd name="connsiteY3" fmla="*/ 788529 h 788529"/>
                    <a:gd name="connsiteX0" fmla="*/ 0 w 1084538"/>
                    <a:gd name="connsiteY0" fmla="*/ 779061 h 788529"/>
                    <a:gd name="connsiteX1" fmla="*/ 517309 w 1084538"/>
                    <a:gd name="connsiteY1" fmla="*/ 42379 h 788529"/>
                    <a:gd name="connsiteX2" fmla="*/ 885422 w 1084538"/>
                    <a:gd name="connsiteY2" fmla="*/ 411494 h 788529"/>
                    <a:gd name="connsiteX3" fmla="*/ 1084538 w 1084538"/>
                    <a:gd name="connsiteY3" fmla="*/ 788529 h 788529"/>
                    <a:gd name="connsiteX0" fmla="*/ 0 w 1104226"/>
                    <a:gd name="connsiteY0" fmla="*/ 786766 h 788529"/>
                    <a:gd name="connsiteX1" fmla="*/ 536997 w 1104226"/>
                    <a:gd name="connsiteY1" fmla="*/ 42379 h 788529"/>
                    <a:gd name="connsiteX2" fmla="*/ 905110 w 1104226"/>
                    <a:gd name="connsiteY2" fmla="*/ 411494 h 788529"/>
                    <a:gd name="connsiteX3" fmla="*/ 1104226 w 1104226"/>
                    <a:gd name="connsiteY3" fmla="*/ 788529 h 788529"/>
                    <a:gd name="connsiteX0" fmla="*/ 0 w 1090172"/>
                    <a:gd name="connsiteY0" fmla="*/ 786766 h 790997"/>
                    <a:gd name="connsiteX1" fmla="*/ 536997 w 1090172"/>
                    <a:gd name="connsiteY1" fmla="*/ 42379 h 790997"/>
                    <a:gd name="connsiteX2" fmla="*/ 905110 w 1090172"/>
                    <a:gd name="connsiteY2" fmla="*/ 411494 h 790997"/>
                    <a:gd name="connsiteX3" fmla="*/ 1090172 w 1090172"/>
                    <a:gd name="connsiteY3" fmla="*/ 790997 h 790997"/>
                    <a:gd name="connsiteX0" fmla="*/ 0 w 1090172"/>
                    <a:gd name="connsiteY0" fmla="*/ 773600 h 777831"/>
                    <a:gd name="connsiteX1" fmla="*/ 549514 w 1090172"/>
                    <a:gd name="connsiteY1" fmla="*/ 42379 h 777831"/>
                    <a:gd name="connsiteX2" fmla="*/ 905110 w 1090172"/>
                    <a:gd name="connsiteY2" fmla="*/ 398328 h 777831"/>
                    <a:gd name="connsiteX3" fmla="*/ 1090172 w 1090172"/>
                    <a:gd name="connsiteY3" fmla="*/ 777831 h 777831"/>
                    <a:gd name="connsiteX0" fmla="*/ 0 w 1090172"/>
                    <a:gd name="connsiteY0" fmla="*/ 743096 h 747327"/>
                    <a:gd name="connsiteX1" fmla="*/ 549514 w 1090172"/>
                    <a:gd name="connsiteY1" fmla="*/ 11875 h 747327"/>
                    <a:gd name="connsiteX2" fmla="*/ 1090172 w 1090172"/>
                    <a:gd name="connsiteY2" fmla="*/ 747327 h 747327"/>
                    <a:gd name="connsiteX0" fmla="*/ 0 w 1090172"/>
                    <a:gd name="connsiteY0" fmla="*/ 743096 h 747327"/>
                    <a:gd name="connsiteX1" fmla="*/ 549514 w 1090172"/>
                    <a:gd name="connsiteY1" fmla="*/ 11875 h 747327"/>
                    <a:gd name="connsiteX2" fmla="*/ 1090172 w 1090172"/>
                    <a:gd name="connsiteY2" fmla="*/ 747327 h 747327"/>
                    <a:gd name="connsiteX0" fmla="*/ 0 w 1090172"/>
                    <a:gd name="connsiteY0" fmla="*/ 760747 h 764978"/>
                    <a:gd name="connsiteX1" fmla="*/ 549514 w 1090172"/>
                    <a:gd name="connsiteY1" fmla="*/ 29526 h 764978"/>
                    <a:gd name="connsiteX2" fmla="*/ 1090172 w 1090172"/>
                    <a:gd name="connsiteY2" fmla="*/ 764978 h 764978"/>
                    <a:gd name="connsiteX0" fmla="*/ 0 w 1090172"/>
                    <a:gd name="connsiteY0" fmla="*/ 731221 h 735452"/>
                    <a:gd name="connsiteX1" fmla="*/ 549514 w 1090172"/>
                    <a:gd name="connsiteY1" fmla="*/ 0 h 735452"/>
                    <a:gd name="connsiteX2" fmla="*/ 1090172 w 1090172"/>
                    <a:gd name="connsiteY2" fmla="*/ 735452 h 735452"/>
                    <a:gd name="connsiteX0" fmla="*/ 0 w 1090172"/>
                    <a:gd name="connsiteY0" fmla="*/ 731221 h 735452"/>
                    <a:gd name="connsiteX1" fmla="*/ 549514 w 1090172"/>
                    <a:gd name="connsiteY1" fmla="*/ 0 h 735452"/>
                    <a:gd name="connsiteX2" fmla="*/ 1090172 w 1090172"/>
                    <a:gd name="connsiteY2" fmla="*/ 735452 h 735452"/>
                    <a:gd name="connsiteX0" fmla="*/ 0 w 1090172"/>
                    <a:gd name="connsiteY0" fmla="*/ 731495 h 735726"/>
                    <a:gd name="connsiteX1" fmla="*/ 549514 w 1090172"/>
                    <a:gd name="connsiteY1" fmla="*/ 274 h 735726"/>
                    <a:gd name="connsiteX2" fmla="*/ 1090172 w 1090172"/>
                    <a:gd name="connsiteY2" fmla="*/ 735726 h 735726"/>
                    <a:gd name="connsiteX0" fmla="*/ 0 w 1090172"/>
                    <a:gd name="connsiteY0" fmla="*/ 731495 h 735726"/>
                    <a:gd name="connsiteX1" fmla="*/ 549514 w 1090172"/>
                    <a:gd name="connsiteY1" fmla="*/ 274 h 735726"/>
                    <a:gd name="connsiteX2" fmla="*/ 1090172 w 1090172"/>
                    <a:gd name="connsiteY2" fmla="*/ 735726 h 735726"/>
                    <a:gd name="connsiteX0" fmla="*/ 0 w 549514"/>
                    <a:gd name="connsiteY0" fmla="*/ 731495 h 731495"/>
                    <a:gd name="connsiteX1" fmla="*/ 549514 w 549514"/>
                    <a:gd name="connsiteY1" fmla="*/ 274 h 731495"/>
                  </a:gdLst>
                  <a:ahLst/>
                  <a:cxnLst>
                    <a:cxn ang="0">
                      <a:pos x="connsiteX0" y="connsiteY0"/>
                    </a:cxn>
                    <a:cxn ang="0">
                      <a:pos x="connsiteX1" y="connsiteY1"/>
                    </a:cxn>
                  </a:cxnLst>
                  <a:rect l="l" t="t" r="r" b="b"/>
                  <a:pathLst>
                    <a:path w="549514" h="731495">
                      <a:moveTo>
                        <a:pt x="0" y="731495"/>
                      </a:moveTo>
                      <a:cubicBezTo>
                        <a:pt x="180108" y="345547"/>
                        <a:pt x="374413" y="0"/>
                        <a:pt x="549514" y="274"/>
                      </a:cubicBezTo>
                    </a:path>
                  </a:pathLst>
                </a:custGeom>
                <a:ln w="38100">
                  <a:gradFill>
                    <a:gsLst>
                      <a:gs pos="0">
                        <a:schemeClr val="bg1"/>
                      </a:gs>
                      <a:gs pos="33000">
                        <a:srgbClr val="FF0000"/>
                      </a:gs>
                    </a:gsLst>
                    <a:lin ang="5400000" scaled="0"/>
                  </a:gra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grpSp>
          <p:cxnSp>
            <p:nvCxnSpPr>
              <p:cNvPr id="57" name="直接箭头连接符 56"/>
              <p:cNvCxnSpPr/>
              <p:nvPr/>
            </p:nvCxnSpPr>
            <p:spPr>
              <a:xfrm flipV="1">
                <a:off x="7660207" y="5865940"/>
                <a:ext cx="0" cy="231188"/>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8" name="直接箭头连接符 57"/>
              <p:cNvCxnSpPr/>
              <p:nvPr/>
            </p:nvCxnSpPr>
            <p:spPr>
              <a:xfrm flipV="1">
                <a:off x="7669011" y="6216880"/>
                <a:ext cx="0" cy="229525"/>
              </a:xfrm>
              <a:prstGeom prst="straightConnector1">
                <a:avLst/>
              </a:prstGeom>
              <a:ln w="28575">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376853" name="组合 24"/>
            <p:cNvGrpSpPr>
              <a:grpSpLocks/>
            </p:cNvGrpSpPr>
            <p:nvPr/>
          </p:nvGrpSpPr>
          <p:grpSpPr bwMode="auto">
            <a:xfrm>
              <a:off x="7994650" y="4230688"/>
              <a:ext cx="714375" cy="1343025"/>
              <a:chOff x="7086527" y="5441384"/>
              <a:chExt cx="1142977" cy="1219057"/>
            </a:xfrm>
          </p:grpSpPr>
          <p:grpSp>
            <p:nvGrpSpPr>
              <p:cNvPr id="376854" name="组合 96"/>
              <p:cNvGrpSpPr>
                <a:grpSpLocks/>
              </p:cNvGrpSpPr>
              <p:nvPr/>
            </p:nvGrpSpPr>
            <p:grpSpPr bwMode="auto">
              <a:xfrm>
                <a:off x="7086531" y="6203253"/>
                <a:ext cx="1142973" cy="457188"/>
                <a:chOff x="6629346" y="5968472"/>
                <a:chExt cx="1359685" cy="520043"/>
              </a:xfrm>
            </p:grpSpPr>
            <p:sp>
              <p:nvSpPr>
                <p:cNvPr id="53" name="任意多边形 52"/>
                <p:cNvSpPr/>
                <p:nvPr/>
              </p:nvSpPr>
              <p:spPr>
                <a:xfrm>
                  <a:off x="6629346" y="5968473"/>
                  <a:ext cx="685780" cy="520042"/>
                </a:xfrm>
                <a:custGeom>
                  <a:avLst/>
                  <a:gdLst>
                    <a:gd name="connsiteX0" fmla="*/ 0 w 1217220"/>
                    <a:gd name="connsiteY0" fmla="*/ 771896 h 981693"/>
                    <a:gd name="connsiteX1" fmla="*/ 546264 w 1217220"/>
                    <a:gd name="connsiteY1" fmla="*/ 11875 h 981693"/>
                    <a:gd name="connsiteX2" fmla="*/ 1116280 w 1217220"/>
                    <a:gd name="connsiteY2" fmla="*/ 843148 h 981693"/>
                    <a:gd name="connsiteX3" fmla="*/ 1151906 w 1217220"/>
                    <a:gd name="connsiteY3" fmla="*/ 843148 h 981693"/>
                    <a:gd name="connsiteX0" fmla="*/ 0 w 1206667"/>
                    <a:gd name="connsiteY0" fmla="*/ 802400 h 942924"/>
                    <a:gd name="connsiteX1" fmla="*/ 546264 w 1206667"/>
                    <a:gd name="connsiteY1" fmla="*/ 42379 h 942924"/>
                    <a:gd name="connsiteX2" fmla="*/ 609584 w 1206667"/>
                    <a:gd name="connsiteY2" fmla="*/ 563890 h 942924"/>
                    <a:gd name="connsiteX3" fmla="*/ 1116280 w 1206667"/>
                    <a:gd name="connsiteY3" fmla="*/ 873652 h 942924"/>
                    <a:gd name="connsiteX4" fmla="*/ 1151906 w 1206667"/>
                    <a:gd name="connsiteY4" fmla="*/ 873652 h 942924"/>
                    <a:gd name="connsiteX0" fmla="*/ 0 w 1184563"/>
                    <a:gd name="connsiteY0" fmla="*/ 802400 h 950678"/>
                    <a:gd name="connsiteX1" fmla="*/ 546264 w 1184563"/>
                    <a:gd name="connsiteY1" fmla="*/ 42379 h 950678"/>
                    <a:gd name="connsiteX2" fmla="*/ 914377 w 1184563"/>
                    <a:gd name="connsiteY2" fmla="*/ 411494 h 950678"/>
                    <a:gd name="connsiteX3" fmla="*/ 1116280 w 1184563"/>
                    <a:gd name="connsiteY3" fmla="*/ 873652 h 950678"/>
                    <a:gd name="connsiteX4" fmla="*/ 1151906 w 1184563"/>
                    <a:gd name="connsiteY4" fmla="*/ 873652 h 950678"/>
                    <a:gd name="connsiteX0" fmla="*/ 0 w 1116280"/>
                    <a:gd name="connsiteY0" fmla="*/ 802400 h 873652"/>
                    <a:gd name="connsiteX1" fmla="*/ 546264 w 1116280"/>
                    <a:gd name="connsiteY1" fmla="*/ 42379 h 873652"/>
                    <a:gd name="connsiteX2" fmla="*/ 914377 w 1116280"/>
                    <a:gd name="connsiteY2" fmla="*/ 411494 h 873652"/>
                    <a:gd name="connsiteX3" fmla="*/ 1116280 w 1116280"/>
                    <a:gd name="connsiteY3" fmla="*/ 873652 h 873652"/>
                    <a:gd name="connsiteX0" fmla="*/ 0 w 1116280"/>
                    <a:gd name="connsiteY0" fmla="*/ 802400 h 802400"/>
                    <a:gd name="connsiteX1" fmla="*/ 546264 w 1116280"/>
                    <a:gd name="connsiteY1" fmla="*/ 42379 h 802400"/>
                    <a:gd name="connsiteX2" fmla="*/ 914377 w 1116280"/>
                    <a:gd name="connsiteY2" fmla="*/ 411494 h 802400"/>
                    <a:gd name="connsiteX3" fmla="*/ 1116280 w 1116280"/>
                    <a:gd name="connsiteY3" fmla="*/ 742604 h 802400"/>
                    <a:gd name="connsiteX0" fmla="*/ 0 w 1131757"/>
                    <a:gd name="connsiteY0" fmla="*/ 802400 h 811867"/>
                    <a:gd name="connsiteX1" fmla="*/ 546264 w 1131757"/>
                    <a:gd name="connsiteY1" fmla="*/ 42379 h 811867"/>
                    <a:gd name="connsiteX2" fmla="*/ 914377 w 1131757"/>
                    <a:gd name="connsiteY2" fmla="*/ 411494 h 811867"/>
                    <a:gd name="connsiteX3" fmla="*/ 1131757 w 1131757"/>
                    <a:gd name="connsiteY3" fmla="*/ 811867 h 811867"/>
                    <a:gd name="connsiteX0" fmla="*/ 0 w 1081577"/>
                    <a:gd name="connsiteY0" fmla="*/ 802400 h 802400"/>
                    <a:gd name="connsiteX1" fmla="*/ 546264 w 1081577"/>
                    <a:gd name="connsiteY1" fmla="*/ 42379 h 802400"/>
                    <a:gd name="connsiteX2" fmla="*/ 914377 w 1081577"/>
                    <a:gd name="connsiteY2" fmla="*/ 411494 h 802400"/>
                    <a:gd name="connsiteX3" fmla="*/ 1081577 w 1081577"/>
                    <a:gd name="connsiteY3" fmla="*/ 762948 h 802400"/>
                    <a:gd name="connsiteX0" fmla="*/ 0 w 1113493"/>
                    <a:gd name="connsiteY0" fmla="*/ 802400 h 802400"/>
                    <a:gd name="connsiteX1" fmla="*/ 546264 w 1113493"/>
                    <a:gd name="connsiteY1" fmla="*/ 42379 h 802400"/>
                    <a:gd name="connsiteX2" fmla="*/ 914377 w 1113493"/>
                    <a:gd name="connsiteY2" fmla="*/ 411494 h 802400"/>
                    <a:gd name="connsiteX3" fmla="*/ 1113493 w 1113493"/>
                    <a:gd name="connsiteY3" fmla="*/ 788529 h 802400"/>
                    <a:gd name="connsiteX0" fmla="*/ 0 w 1084250"/>
                    <a:gd name="connsiteY0" fmla="*/ 768889 h 788529"/>
                    <a:gd name="connsiteX1" fmla="*/ 517021 w 1084250"/>
                    <a:gd name="connsiteY1" fmla="*/ 42379 h 788529"/>
                    <a:gd name="connsiteX2" fmla="*/ 885134 w 1084250"/>
                    <a:gd name="connsiteY2" fmla="*/ 411494 h 788529"/>
                    <a:gd name="connsiteX3" fmla="*/ 1084250 w 1084250"/>
                    <a:gd name="connsiteY3" fmla="*/ 788529 h 788529"/>
                    <a:gd name="connsiteX0" fmla="*/ 0 w 1084538"/>
                    <a:gd name="connsiteY0" fmla="*/ 779061 h 788529"/>
                    <a:gd name="connsiteX1" fmla="*/ 517309 w 1084538"/>
                    <a:gd name="connsiteY1" fmla="*/ 42379 h 788529"/>
                    <a:gd name="connsiteX2" fmla="*/ 885422 w 1084538"/>
                    <a:gd name="connsiteY2" fmla="*/ 411494 h 788529"/>
                    <a:gd name="connsiteX3" fmla="*/ 1084538 w 1084538"/>
                    <a:gd name="connsiteY3" fmla="*/ 788529 h 788529"/>
                    <a:gd name="connsiteX0" fmla="*/ 0 w 1104226"/>
                    <a:gd name="connsiteY0" fmla="*/ 786766 h 788529"/>
                    <a:gd name="connsiteX1" fmla="*/ 536997 w 1104226"/>
                    <a:gd name="connsiteY1" fmla="*/ 42379 h 788529"/>
                    <a:gd name="connsiteX2" fmla="*/ 905110 w 1104226"/>
                    <a:gd name="connsiteY2" fmla="*/ 411494 h 788529"/>
                    <a:gd name="connsiteX3" fmla="*/ 1104226 w 1104226"/>
                    <a:gd name="connsiteY3" fmla="*/ 788529 h 788529"/>
                    <a:gd name="connsiteX0" fmla="*/ 0 w 1090172"/>
                    <a:gd name="connsiteY0" fmla="*/ 786766 h 790997"/>
                    <a:gd name="connsiteX1" fmla="*/ 536997 w 1090172"/>
                    <a:gd name="connsiteY1" fmla="*/ 42379 h 790997"/>
                    <a:gd name="connsiteX2" fmla="*/ 905110 w 1090172"/>
                    <a:gd name="connsiteY2" fmla="*/ 411494 h 790997"/>
                    <a:gd name="connsiteX3" fmla="*/ 1090172 w 1090172"/>
                    <a:gd name="connsiteY3" fmla="*/ 790997 h 790997"/>
                    <a:gd name="connsiteX0" fmla="*/ 0 w 1090172"/>
                    <a:gd name="connsiteY0" fmla="*/ 773600 h 777831"/>
                    <a:gd name="connsiteX1" fmla="*/ 549514 w 1090172"/>
                    <a:gd name="connsiteY1" fmla="*/ 42379 h 777831"/>
                    <a:gd name="connsiteX2" fmla="*/ 905110 w 1090172"/>
                    <a:gd name="connsiteY2" fmla="*/ 398328 h 777831"/>
                    <a:gd name="connsiteX3" fmla="*/ 1090172 w 1090172"/>
                    <a:gd name="connsiteY3" fmla="*/ 777831 h 777831"/>
                    <a:gd name="connsiteX0" fmla="*/ 0 w 1090172"/>
                    <a:gd name="connsiteY0" fmla="*/ 743096 h 747327"/>
                    <a:gd name="connsiteX1" fmla="*/ 549514 w 1090172"/>
                    <a:gd name="connsiteY1" fmla="*/ 11875 h 747327"/>
                    <a:gd name="connsiteX2" fmla="*/ 1090172 w 1090172"/>
                    <a:gd name="connsiteY2" fmla="*/ 747327 h 747327"/>
                    <a:gd name="connsiteX0" fmla="*/ 0 w 1090172"/>
                    <a:gd name="connsiteY0" fmla="*/ 743096 h 747327"/>
                    <a:gd name="connsiteX1" fmla="*/ 549514 w 1090172"/>
                    <a:gd name="connsiteY1" fmla="*/ 11875 h 747327"/>
                    <a:gd name="connsiteX2" fmla="*/ 1090172 w 1090172"/>
                    <a:gd name="connsiteY2" fmla="*/ 747327 h 747327"/>
                    <a:gd name="connsiteX0" fmla="*/ 0 w 1090172"/>
                    <a:gd name="connsiteY0" fmla="*/ 760747 h 764978"/>
                    <a:gd name="connsiteX1" fmla="*/ 549514 w 1090172"/>
                    <a:gd name="connsiteY1" fmla="*/ 29526 h 764978"/>
                    <a:gd name="connsiteX2" fmla="*/ 1090172 w 1090172"/>
                    <a:gd name="connsiteY2" fmla="*/ 764978 h 764978"/>
                    <a:gd name="connsiteX0" fmla="*/ 0 w 1090172"/>
                    <a:gd name="connsiteY0" fmla="*/ 731221 h 735452"/>
                    <a:gd name="connsiteX1" fmla="*/ 549514 w 1090172"/>
                    <a:gd name="connsiteY1" fmla="*/ 0 h 735452"/>
                    <a:gd name="connsiteX2" fmla="*/ 1090172 w 1090172"/>
                    <a:gd name="connsiteY2" fmla="*/ 735452 h 735452"/>
                    <a:gd name="connsiteX0" fmla="*/ 0 w 1090172"/>
                    <a:gd name="connsiteY0" fmla="*/ 731221 h 735452"/>
                    <a:gd name="connsiteX1" fmla="*/ 549514 w 1090172"/>
                    <a:gd name="connsiteY1" fmla="*/ 0 h 735452"/>
                    <a:gd name="connsiteX2" fmla="*/ 1090172 w 1090172"/>
                    <a:gd name="connsiteY2" fmla="*/ 735452 h 735452"/>
                    <a:gd name="connsiteX0" fmla="*/ 0 w 1090172"/>
                    <a:gd name="connsiteY0" fmla="*/ 731495 h 735726"/>
                    <a:gd name="connsiteX1" fmla="*/ 549514 w 1090172"/>
                    <a:gd name="connsiteY1" fmla="*/ 274 h 735726"/>
                    <a:gd name="connsiteX2" fmla="*/ 1090172 w 1090172"/>
                    <a:gd name="connsiteY2" fmla="*/ 735726 h 735726"/>
                    <a:gd name="connsiteX0" fmla="*/ 0 w 1090172"/>
                    <a:gd name="connsiteY0" fmla="*/ 731495 h 735726"/>
                    <a:gd name="connsiteX1" fmla="*/ 549514 w 1090172"/>
                    <a:gd name="connsiteY1" fmla="*/ 274 h 735726"/>
                    <a:gd name="connsiteX2" fmla="*/ 1090172 w 1090172"/>
                    <a:gd name="connsiteY2" fmla="*/ 735726 h 735726"/>
                    <a:gd name="connsiteX0" fmla="*/ 0 w 549514"/>
                    <a:gd name="connsiteY0" fmla="*/ 731495 h 731495"/>
                    <a:gd name="connsiteX1" fmla="*/ 549514 w 549514"/>
                    <a:gd name="connsiteY1" fmla="*/ 274 h 731495"/>
                  </a:gdLst>
                  <a:ahLst/>
                  <a:cxnLst>
                    <a:cxn ang="0">
                      <a:pos x="connsiteX0" y="connsiteY0"/>
                    </a:cxn>
                    <a:cxn ang="0">
                      <a:pos x="connsiteX1" y="connsiteY1"/>
                    </a:cxn>
                  </a:cxnLst>
                  <a:rect l="l" t="t" r="r" b="b"/>
                  <a:pathLst>
                    <a:path w="549514" h="731495">
                      <a:moveTo>
                        <a:pt x="0" y="731495"/>
                      </a:moveTo>
                      <a:cubicBezTo>
                        <a:pt x="180108" y="345547"/>
                        <a:pt x="374413" y="0"/>
                        <a:pt x="549514" y="274"/>
                      </a:cubicBezTo>
                    </a:path>
                  </a:pathLst>
                </a:custGeom>
                <a:ln w="38100">
                  <a:gradFill>
                    <a:gsLst>
                      <a:gs pos="0">
                        <a:schemeClr val="bg1"/>
                      </a:gs>
                      <a:gs pos="33000">
                        <a:srgbClr val="66CCFF"/>
                      </a:gs>
                    </a:gsLst>
                    <a:lin ang="5400000" scaled="0"/>
                  </a:gra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54" name="任意多边形 53"/>
                <p:cNvSpPr/>
                <p:nvPr/>
              </p:nvSpPr>
              <p:spPr>
                <a:xfrm flipH="1">
                  <a:off x="7303253" y="5968472"/>
                  <a:ext cx="685778" cy="520042"/>
                </a:xfrm>
                <a:custGeom>
                  <a:avLst/>
                  <a:gdLst>
                    <a:gd name="connsiteX0" fmla="*/ 0 w 1217220"/>
                    <a:gd name="connsiteY0" fmla="*/ 771896 h 981693"/>
                    <a:gd name="connsiteX1" fmla="*/ 546264 w 1217220"/>
                    <a:gd name="connsiteY1" fmla="*/ 11875 h 981693"/>
                    <a:gd name="connsiteX2" fmla="*/ 1116280 w 1217220"/>
                    <a:gd name="connsiteY2" fmla="*/ 843148 h 981693"/>
                    <a:gd name="connsiteX3" fmla="*/ 1151906 w 1217220"/>
                    <a:gd name="connsiteY3" fmla="*/ 843148 h 981693"/>
                    <a:gd name="connsiteX0" fmla="*/ 0 w 1206667"/>
                    <a:gd name="connsiteY0" fmla="*/ 802400 h 942924"/>
                    <a:gd name="connsiteX1" fmla="*/ 546264 w 1206667"/>
                    <a:gd name="connsiteY1" fmla="*/ 42379 h 942924"/>
                    <a:gd name="connsiteX2" fmla="*/ 609584 w 1206667"/>
                    <a:gd name="connsiteY2" fmla="*/ 563890 h 942924"/>
                    <a:gd name="connsiteX3" fmla="*/ 1116280 w 1206667"/>
                    <a:gd name="connsiteY3" fmla="*/ 873652 h 942924"/>
                    <a:gd name="connsiteX4" fmla="*/ 1151906 w 1206667"/>
                    <a:gd name="connsiteY4" fmla="*/ 873652 h 942924"/>
                    <a:gd name="connsiteX0" fmla="*/ 0 w 1184563"/>
                    <a:gd name="connsiteY0" fmla="*/ 802400 h 950678"/>
                    <a:gd name="connsiteX1" fmla="*/ 546264 w 1184563"/>
                    <a:gd name="connsiteY1" fmla="*/ 42379 h 950678"/>
                    <a:gd name="connsiteX2" fmla="*/ 914377 w 1184563"/>
                    <a:gd name="connsiteY2" fmla="*/ 411494 h 950678"/>
                    <a:gd name="connsiteX3" fmla="*/ 1116280 w 1184563"/>
                    <a:gd name="connsiteY3" fmla="*/ 873652 h 950678"/>
                    <a:gd name="connsiteX4" fmla="*/ 1151906 w 1184563"/>
                    <a:gd name="connsiteY4" fmla="*/ 873652 h 950678"/>
                    <a:gd name="connsiteX0" fmla="*/ 0 w 1116280"/>
                    <a:gd name="connsiteY0" fmla="*/ 802400 h 873652"/>
                    <a:gd name="connsiteX1" fmla="*/ 546264 w 1116280"/>
                    <a:gd name="connsiteY1" fmla="*/ 42379 h 873652"/>
                    <a:gd name="connsiteX2" fmla="*/ 914377 w 1116280"/>
                    <a:gd name="connsiteY2" fmla="*/ 411494 h 873652"/>
                    <a:gd name="connsiteX3" fmla="*/ 1116280 w 1116280"/>
                    <a:gd name="connsiteY3" fmla="*/ 873652 h 873652"/>
                    <a:gd name="connsiteX0" fmla="*/ 0 w 1116280"/>
                    <a:gd name="connsiteY0" fmla="*/ 802400 h 802400"/>
                    <a:gd name="connsiteX1" fmla="*/ 546264 w 1116280"/>
                    <a:gd name="connsiteY1" fmla="*/ 42379 h 802400"/>
                    <a:gd name="connsiteX2" fmla="*/ 914377 w 1116280"/>
                    <a:gd name="connsiteY2" fmla="*/ 411494 h 802400"/>
                    <a:gd name="connsiteX3" fmla="*/ 1116280 w 1116280"/>
                    <a:gd name="connsiteY3" fmla="*/ 742604 h 802400"/>
                    <a:gd name="connsiteX0" fmla="*/ 0 w 1131757"/>
                    <a:gd name="connsiteY0" fmla="*/ 802400 h 811867"/>
                    <a:gd name="connsiteX1" fmla="*/ 546264 w 1131757"/>
                    <a:gd name="connsiteY1" fmla="*/ 42379 h 811867"/>
                    <a:gd name="connsiteX2" fmla="*/ 914377 w 1131757"/>
                    <a:gd name="connsiteY2" fmla="*/ 411494 h 811867"/>
                    <a:gd name="connsiteX3" fmla="*/ 1131757 w 1131757"/>
                    <a:gd name="connsiteY3" fmla="*/ 811867 h 811867"/>
                    <a:gd name="connsiteX0" fmla="*/ 0 w 1081577"/>
                    <a:gd name="connsiteY0" fmla="*/ 802400 h 802400"/>
                    <a:gd name="connsiteX1" fmla="*/ 546264 w 1081577"/>
                    <a:gd name="connsiteY1" fmla="*/ 42379 h 802400"/>
                    <a:gd name="connsiteX2" fmla="*/ 914377 w 1081577"/>
                    <a:gd name="connsiteY2" fmla="*/ 411494 h 802400"/>
                    <a:gd name="connsiteX3" fmla="*/ 1081577 w 1081577"/>
                    <a:gd name="connsiteY3" fmla="*/ 762948 h 802400"/>
                    <a:gd name="connsiteX0" fmla="*/ 0 w 1113493"/>
                    <a:gd name="connsiteY0" fmla="*/ 802400 h 802400"/>
                    <a:gd name="connsiteX1" fmla="*/ 546264 w 1113493"/>
                    <a:gd name="connsiteY1" fmla="*/ 42379 h 802400"/>
                    <a:gd name="connsiteX2" fmla="*/ 914377 w 1113493"/>
                    <a:gd name="connsiteY2" fmla="*/ 411494 h 802400"/>
                    <a:gd name="connsiteX3" fmla="*/ 1113493 w 1113493"/>
                    <a:gd name="connsiteY3" fmla="*/ 788529 h 802400"/>
                    <a:gd name="connsiteX0" fmla="*/ 0 w 1084250"/>
                    <a:gd name="connsiteY0" fmla="*/ 768889 h 788529"/>
                    <a:gd name="connsiteX1" fmla="*/ 517021 w 1084250"/>
                    <a:gd name="connsiteY1" fmla="*/ 42379 h 788529"/>
                    <a:gd name="connsiteX2" fmla="*/ 885134 w 1084250"/>
                    <a:gd name="connsiteY2" fmla="*/ 411494 h 788529"/>
                    <a:gd name="connsiteX3" fmla="*/ 1084250 w 1084250"/>
                    <a:gd name="connsiteY3" fmla="*/ 788529 h 788529"/>
                    <a:gd name="connsiteX0" fmla="*/ 0 w 1084538"/>
                    <a:gd name="connsiteY0" fmla="*/ 779061 h 788529"/>
                    <a:gd name="connsiteX1" fmla="*/ 517309 w 1084538"/>
                    <a:gd name="connsiteY1" fmla="*/ 42379 h 788529"/>
                    <a:gd name="connsiteX2" fmla="*/ 885422 w 1084538"/>
                    <a:gd name="connsiteY2" fmla="*/ 411494 h 788529"/>
                    <a:gd name="connsiteX3" fmla="*/ 1084538 w 1084538"/>
                    <a:gd name="connsiteY3" fmla="*/ 788529 h 788529"/>
                    <a:gd name="connsiteX0" fmla="*/ 0 w 1104226"/>
                    <a:gd name="connsiteY0" fmla="*/ 786766 h 788529"/>
                    <a:gd name="connsiteX1" fmla="*/ 536997 w 1104226"/>
                    <a:gd name="connsiteY1" fmla="*/ 42379 h 788529"/>
                    <a:gd name="connsiteX2" fmla="*/ 905110 w 1104226"/>
                    <a:gd name="connsiteY2" fmla="*/ 411494 h 788529"/>
                    <a:gd name="connsiteX3" fmla="*/ 1104226 w 1104226"/>
                    <a:gd name="connsiteY3" fmla="*/ 788529 h 788529"/>
                    <a:gd name="connsiteX0" fmla="*/ 0 w 1090172"/>
                    <a:gd name="connsiteY0" fmla="*/ 786766 h 790997"/>
                    <a:gd name="connsiteX1" fmla="*/ 536997 w 1090172"/>
                    <a:gd name="connsiteY1" fmla="*/ 42379 h 790997"/>
                    <a:gd name="connsiteX2" fmla="*/ 905110 w 1090172"/>
                    <a:gd name="connsiteY2" fmla="*/ 411494 h 790997"/>
                    <a:gd name="connsiteX3" fmla="*/ 1090172 w 1090172"/>
                    <a:gd name="connsiteY3" fmla="*/ 790997 h 790997"/>
                    <a:gd name="connsiteX0" fmla="*/ 0 w 1090172"/>
                    <a:gd name="connsiteY0" fmla="*/ 773600 h 777831"/>
                    <a:gd name="connsiteX1" fmla="*/ 549514 w 1090172"/>
                    <a:gd name="connsiteY1" fmla="*/ 42379 h 777831"/>
                    <a:gd name="connsiteX2" fmla="*/ 905110 w 1090172"/>
                    <a:gd name="connsiteY2" fmla="*/ 398328 h 777831"/>
                    <a:gd name="connsiteX3" fmla="*/ 1090172 w 1090172"/>
                    <a:gd name="connsiteY3" fmla="*/ 777831 h 777831"/>
                    <a:gd name="connsiteX0" fmla="*/ 0 w 1090172"/>
                    <a:gd name="connsiteY0" fmla="*/ 743096 h 747327"/>
                    <a:gd name="connsiteX1" fmla="*/ 549514 w 1090172"/>
                    <a:gd name="connsiteY1" fmla="*/ 11875 h 747327"/>
                    <a:gd name="connsiteX2" fmla="*/ 1090172 w 1090172"/>
                    <a:gd name="connsiteY2" fmla="*/ 747327 h 747327"/>
                    <a:gd name="connsiteX0" fmla="*/ 0 w 1090172"/>
                    <a:gd name="connsiteY0" fmla="*/ 743096 h 747327"/>
                    <a:gd name="connsiteX1" fmla="*/ 549514 w 1090172"/>
                    <a:gd name="connsiteY1" fmla="*/ 11875 h 747327"/>
                    <a:gd name="connsiteX2" fmla="*/ 1090172 w 1090172"/>
                    <a:gd name="connsiteY2" fmla="*/ 747327 h 747327"/>
                    <a:gd name="connsiteX0" fmla="*/ 0 w 1090172"/>
                    <a:gd name="connsiteY0" fmla="*/ 760747 h 764978"/>
                    <a:gd name="connsiteX1" fmla="*/ 549514 w 1090172"/>
                    <a:gd name="connsiteY1" fmla="*/ 29526 h 764978"/>
                    <a:gd name="connsiteX2" fmla="*/ 1090172 w 1090172"/>
                    <a:gd name="connsiteY2" fmla="*/ 764978 h 764978"/>
                    <a:gd name="connsiteX0" fmla="*/ 0 w 1090172"/>
                    <a:gd name="connsiteY0" fmla="*/ 731221 h 735452"/>
                    <a:gd name="connsiteX1" fmla="*/ 549514 w 1090172"/>
                    <a:gd name="connsiteY1" fmla="*/ 0 h 735452"/>
                    <a:gd name="connsiteX2" fmla="*/ 1090172 w 1090172"/>
                    <a:gd name="connsiteY2" fmla="*/ 735452 h 735452"/>
                    <a:gd name="connsiteX0" fmla="*/ 0 w 1090172"/>
                    <a:gd name="connsiteY0" fmla="*/ 731221 h 735452"/>
                    <a:gd name="connsiteX1" fmla="*/ 549514 w 1090172"/>
                    <a:gd name="connsiteY1" fmla="*/ 0 h 735452"/>
                    <a:gd name="connsiteX2" fmla="*/ 1090172 w 1090172"/>
                    <a:gd name="connsiteY2" fmla="*/ 735452 h 735452"/>
                    <a:gd name="connsiteX0" fmla="*/ 0 w 1090172"/>
                    <a:gd name="connsiteY0" fmla="*/ 731495 h 735726"/>
                    <a:gd name="connsiteX1" fmla="*/ 549514 w 1090172"/>
                    <a:gd name="connsiteY1" fmla="*/ 274 h 735726"/>
                    <a:gd name="connsiteX2" fmla="*/ 1090172 w 1090172"/>
                    <a:gd name="connsiteY2" fmla="*/ 735726 h 735726"/>
                    <a:gd name="connsiteX0" fmla="*/ 0 w 1090172"/>
                    <a:gd name="connsiteY0" fmla="*/ 731495 h 735726"/>
                    <a:gd name="connsiteX1" fmla="*/ 549514 w 1090172"/>
                    <a:gd name="connsiteY1" fmla="*/ 274 h 735726"/>
                    <a:gd name="connsiteX2" fmla="*/ 1090172 w 1090172"/>
                    <a:gd name="connsiteY2" fmla="*/ 735726 h 735726"/>
                    <a:gd name="connsiteX0" fmla="*/ 0 w 549514"/>
                    <a:gd name="connsiteY0" fmla="*/ 731495 h 731495"/>
                    <a:gd name="connsiteX1" fmla="*/ 549514 w 549514"/>
                    <a:gd name="connsiteY1" fmla="*/ 274 h 731495"/>
                  </a:gdLst>
                  <a:ahLst/>
                  <a:cxnLst>
                    <a:cxn ang="0">
                      <a:pos x="connsiteX0" y="connsiteY0"/>
                    </a:cxn>
                    <a:cxn ang="0">
                      <a:pos x="connsiteX1" y="connsiteY1"/>
                    </a:cxn>
                  </a:cxnLst>
                  <a:rect l="l" t="t" r="r" b="b"/>
                  <a:pathLst>
                    <a:path w="549514" h="731495">
                      <a:moveTo>
                        <a:pt x="0" y="731495"/>
                      </a:moveTo>
                      <a:cubicBezTo>
                        <a:pt x="180108" y="345547"/>
                        <a:pt x="374413" y="0"/>
                        <a:pt x="549514" y="274"/>
                      </a:cubicBezTo>
                    </a:path>
                  </a:pathLst>
                </a:custGeom>
                <a:ln w="38100">
                  <a:gradFill>
                    <a:gsLst>
                      <a:gs pos="0">
                        <a:schemeClr val="bg1"/>
                      </a:gs>
                      <a:gs pos="33000">
                        <a:srgbClr val="FF0000"/>
                      </a:gs>
                    </a:gsLst>
                    <a:lin ang="5400000" scaled="0"/>
                  </a:gra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grpSp>
          <p:grpSp>
            <p:nvGrpSpPr>
              <p:cNvPr id="376855" name="组合 100"/>
              <p:cNvGrpSpPr>
                <a:grpSpLocks/>
              </p:cNvGrpSpPr>
              <p:nvPr/>
            </p:nvGrpSpPr>
            <p:grpSpPr bwMode="auto">
              <a:xfrm rot="10800000">
                <a:off x="7086527" y="5441384"/>
                <a:ext cx="1142973" cy="457188"/>
                <a:chOff x="6629346" y="6157547"/>
                <a:chExt cx="1359685" cy="520042"/>
              </a:xfrm>
            </p:grpSpPr>
            <p:sp>
              <p:nvSpPr>
                <p:cNvPr id="51" name="任意多边形 50"/>
                <p:cNvSpPr/>
                <p:nvPr/>
              </p:nvSpPr>
              <p:spPr>
                <a:xfrm>
                  <a:off x="6629346" y="6157547"/>
                  <a:ext cx="685780" cy="520042"/>
                </a:xfrm>
                <a:custGeom>
                  <a:avLst/>
                  <a:gdLst>
                    <a:gd name="connsiteX0" fmla="*/ 0 w 1217220"/>
                    <a:gd name="connsiteY0" fmla="*/ 771896 h 981693"/>
                    <a:gd name="connsiteX1" fmla="*/ 546264 w 1217220"/>
                    <a:gd name="connsiteY1" fmla="*/ 11875 h 981693"/>
                    <a:gd name="connsiteX2" fmla="*/ 1116280 w 1217220"/>
                    <a:gd name="connsiteY2" fmla="*/ 843148 h 981693"/>
                    <a:gd name="connsiteX3" fmla="*/ 1151906 w 1217220"/>
                    <a:gd name="connsiteY3" fmla="*/ 843148 h 981693"/>
                    <a:gd name="connsiteX0" fmla="*/ 0 w 1206667"/>
                    <a:gd name="connsiteY0" fmla="*/ 802400 h 942924"/>
                    <a:gd name="connsiteX1" fmla="*/ 546264 w 1206667"/>
                    <a:gd name="connsiteY1" fmla="*/ 42379 h 942924"/>
                    <a:gd name="connsiteX2" fmla="*/ 609584 w 1206667"/>
                    <a:gd name="connsiteY2" fmla="*/ 563890 h 942924"/>
                    <a:gd name="connsiteX3" fmla="*/ 1116280 w 1206667"/>
                    <a:gd name="connsiteY3" fmla="*/ 873652 h 942924"/>
                    <a:gd name="connsiteX4" fmla="*/ 1151906 w 1206667"/>
                    <a:gd name="connsiteY4" fmla="*/ 873652 h 942924"/>
                    <a:gd name="connsiteX0" fmla="*/ 0 w 1184563"/>
                    <a:gd name="connsiteY0" fmla="*/ 802400 h 950678"/>
                    <a:gd name="connsiteX1" fmla="*/ 546264 w 1184563"/>
                    <a:gd name="connsiteY1" fmla="*/ 42379 h 950678"/>
                    <a:gd name="connsiteX2" fmla="*/ 914377 w 1184563"/>
                    <a:gd name="connsiteY2" fmla="*/ 411494 h 950678"/>
                    <a:gd name="connsiteX3" fmla="*/ 1116280 w 1184563"/>
                    <a:gd name="connsiteY3" fmla="*/ 873652 h 950678"/>
                    <a:gd name="connsiteX4" fmla="*/ 1151906 w 1184563"/>
                    <a:gd name="connsiteY4" fmla="*/ 873652 h 950678"/>
                    <a:gd name="connsiteX0" fmla="*/ 0 w 1116280"/>
                    <a:gd name="connsiteY0" fmla="*/ 802400 h 873652"/>
                    <a:gd name="connsiteX1" fmla="*/ 546264 w 1116280"/>
                    <a:gd name="connsiteY1" fmla="*/ 42379 h 873652"/>
                    <a:gd name="connsiteX2" fmla="*/ 914377 w 1116280"/>
                    <a:gd name="connsiteY2" fmla="*/ 411494 h 873652"/>
                    <a:gd name="connsiteX3" fmla="*/ 1116280 w 1116280"/>
                    <a:gd name="connsiteY3" fmla="*/ 873652 h 873652"/>
                    <a:gd name="connsiteX0" fmla="*/ 0 w 1116280"/>
                    <a:gd name="connsiteY0" fmla="*/ 802400 h 802400"/>
                    <a:gd name="connsiteX1" fmla="*/ 546264 w 1116280"/>
                    <a:gd name="connsiteY1" fmla="*/ 42379 h 802400"/>
                    <a:gd name="connsiteX2" fmla="*/ 914377 w 1116280"/>
                    <a:gd name="connsiteY2" fmla="*/ 411494 h 802400"/>
                    <a:gd name="connsiteX3" fmla="*/ 1116280 w 1116280"/>
                    <a:gd name="connsiteY3" fmla="*/ 742604 h 802400"/>
                    <a:gd name="connsiteX0" fmla="*/ 0 w 1131757"/>
                    <a:gd name="connsiteY0" fmla="*/ 802400 h 811867"/>
                    <a:gd name="connsiteX1" fmla="*/ 546264 w 1131757"/>
                    <a:gd name="connsiteY1" fmla="*/ 42379 h 811867"/>
                    <a:gd name="connsiteX2" fmla="*/ 914377 w 1131757"/>
                    <a:gd name="connsiteY2" fmla="*/ 411494 h 811867"/>
                    <a:gd name="connsiteX3" fmla="*/ 1131757 w 1131757"/>
                    <a:gd name="connsiteY3" fmla="*/ 811867 h 811867"/>
                    <a:gd name="connsiteX0" fmla="*/ 0 w 1081577"/>
                    <a:gd name="connsiteY0" fmla="*/ 802400 h 802400"/>
                    <a:gd name="connsiteX1" fmla="*/ 546264 w 1081577"/>
                    <a:gd name="connsiteY1" fmla="*/ 42379 h 802400"/>
                    <a:gd name="connsiteX2" fmla="*/ 914377 w 1081577"/>
                    <a:gd name="connsiteY2" fmla="*/ 411494 h 802400"/>
                    <a:gd name="connsiteX3" fmla="*/ 1081577 w 1081577"/>
                    <a:gd name="connsiteY3" fmla="*/ 762948 h 802400"/>
                    <a:gd name="connsiteX0" fmla="*/ 0 w 1113493"/>
                    <a:gd name="connsiteY0" fmla="*/ 802400 h 802400"/>
                    <a:gd name="connsiteX1" fmla="*/ 546264 w 1113493"/>
                    <a:gd name="connsiteY1" fmla="*/ 42379 h 802400"/>
                    <a:gd name="connsiteX2" fmla="*/ 914377 w 1113493"/>
                    <a:gd name="connsiteY2" fmla="*/ 411494 h 802400"/>
                    <a:gd name="connsiteX3" fmla="*/ 1113493 w 1113493"/>
                    <a:gd name="connsiteY3" fmla="*/ 788529 h 802400"/>
                    <a:gd name="connsiteX0" fmla="*/ 0 w 1084250"/>
                    <a:gd name="connsiteY0" fmla="*/ 768889 h 788529"/>
                    <a:gd name="connsiteX1" fmla="*/ 517021 w 1084250"/>
                    <a:gd name="connsiteY1" fmla="*/ 42379 h 788529"/>
                    <a:gd name="connsiteX2" fmla="*/ 885134 w 1084250"/>
                    <a:gd name="connsiteY2" fmla="*/ 411494 h 788529"/>
                    <a:gd name="connsiteX3" fmla="*/ 1084250 w 1084250"/>
                    <a:gd name="connsiteY3" fmla="*/ 788529 h 788529"/>
                    <a:gd name="connsiteX0" fmla="*/ 0 w 1084538"/>
                    <a:gd name="connsiteY0" fmla="*/ 779061 h 788529"/>
                    <a:gd name="connsiteX1" fmla="*/ 517309 w 1084538"/>
                    <a:gd name="connsiteY1" fmla="*/ 42379 h 788529"/>
                    <a:gd name="connsiteX2" fmla="*/ 885422 w 1084538"/>
                    <a:gd name="connsiteY2" fmla="*/ 411494 h 788529"/>
                    <a:gd name="connsiteX3" fmla="*/ 1084538 w 1084538"/>
                    <a:gd name="connsiteY3" fmla="*/ 788529 h 788529"/>
                    <a:gd name="connsiteX0" fmla="*/ 0 w 1104226"/>
                    <a:gd name="connsiteY0" fmla="*/ 786766 h 788529"/>
                    <a:gd name="connsiteX1" fmla="*/ 536997 w 1104226"/>
                    <a:gd name="connsiteY1" fmla="*/ 42379 h 788529"/>
                    <a:gd name="connsiteX2" fmla="*/ 905110 w 1104226"/>
                    <a:gd name="connsiteY2" fmla="*/ 411494 h 788529"/>
                    <a:gd name="connsiteX3" fmla="*/ 1104226 w 1104226"/>
                    <a:gd name="connsiteY3" fmla="*/ 788529 h 788529"/>
                    <a:gd name="connsiteX0" fmla="*/ 0 w 1090172"/>
                    <a:gd name="connsiteY0" fmla="*/ 786766 h 790997"/>
                    <a:gd name="connsiteX1" fmla="*/ 536997 w 1090172"/>
                    <a:gd name="connsiteY1" fmla="*/ 42379 h 790997"/>
                    <a:gd name="connsiteX2" fmla="*/ 905110 w 1090172"/>
                    <a:gd name="connsiteY2" fmla="*/ 411494 h 790997"/>
                    <a:gd name="connsiteX3" fmla="*/ 1090172 w 1090172"/>
                    <a:gd name="connsiteY3" fmla="*/ 790997 h 790997"/>
                    <a:gd name="connsiteX0" fmla="*/ 0 w 1090172"/>
                    <a:gd name="connsiteY0" fmla="*/ 773600 h 777831"/>
                    <a:gd name="connsiteX1" fmla="*/ 549514 w 1090172"/>
                    <a:gd name="connsiteY1" fmla="*/ 42379 h 777831"/>
                    <a:gd name="connsiteX2" fmla="*/ 905110 w 1090172"/>
                    <a:gd name="connsiteY2" fmla="*/ 398328 h 777831"/>
                    <a:gd name="connsiteX3" fmla="*/ 1090172 w 1090172"/>
                    <a:gd name="connsiteY3" fmla="*/ 777831 h 777831"/>
                    <a:gd name="connsiteX0" fmla="*/ 0 w 1090172"/>
                    <a:gd name="connsiteY0" fmla="*/ 743096 h 747327"/>
                    <a:gd name="connsiteX1" fmla="*/ 549514 w 1090172"/>
                    <a:gd name="connsiteY1" fmla="*/ 11875 h 747327"/>
                    <a:gd name="connsiteX2" fmla="*/ 1090172 w 1090172"/>
                    <a:gd name="connsiteY2" fmla="*/ 747327 h 747327"/>
                    <a:gd name="connsiteX0" fmla="*/ 0 w 1090172"/>
                    <a:gd name="connsiteY0" fmla="*/ 743096 h 747327"/>
                    <a:gd name="connsiteX1" fmla="*/ 549514 w 1090172"/>
                    <a:gd name="connsiteY1" fmla="*/ 11875 h 747327"/>
                    <a:gd name="connsiteX2" fmla="*/ 1090172 w 1090172"/>
                    <a:gd name="connsiteY2" fmla="*/ 747327 h 747327"/>
                    <a:gd name="connsiteX0" fmla="*/ 0 w 1090172"/>
                    <a:gd name="connsiteY0" fmla="*/ 760747 h 764978"/>
                    <a:gd name="connsiteX1" fmla="*/ 549514 w 1090172"/>
                    <a:gd name="connsiteY1" fmla="*/ 29526 h 764978"/>
                    <a:gd name="connsiteX2" fmla="*/ 1090172 w 1090172"/>
                    <a:gd name="connsiteY2" fmla="*/ 764978 h 764978"/>
                    <a:gd name="connsiteX0" fmla="*/ 0 w 1090172"/>
                    <a:gd name="connsiteY0" fmla="*/ 731221 h 735452"/>
                    <a:gd name="connsiteX1" fmla="*/ 549514 w 1090172"/>
                    <a:gd name="connsiteY1" fmla="*/ 0 h 735452"/>
                    <a:gd name="connsiteX2" fmla="*/ 1090172 w 1090172"/>
                    <a:gd name="connsiteY2" fmla="*/ 735452 h 735452"/>
                    <a:gd name="connsiteX0" fmla="*/ 0 w 1090172"/>
                    <a:gd name="connsiteY0" fmla="*/ 731221 h 735452"/>
                    <a:gd name="connsiteX1" fmla="*/ 549514 w 1090172"/>
                    <a:gd name="connsiteY1" fmla="*/ 0 h 735452"/>
                    <a:gd name="connsiteX2" fmla="*/ 1090172 w 1090172"/>
                    <a:gd name="connsiteY2" fmla="*/ 735452 h 735452"/>
                    <a:gd name="connsiteX0" fmla="*/ 0 w 1090172"/>
                    <a:gd name="connsiteY0" fmla="*/ 731495 h 735726"/>
                    <a:gd name="connsiteX1" fmla="*/ 549514 w 1090172"/>
                    <a:gd name="connsiteY1" fmla="*/ 274 h 735726"/>
                    <a:gd name="connsiteX2" fmla="*/ 1090172 w 1090172"/>
                    <a:gd name="connsiteY2" fmla="*/ 735726 h 735726"/>
                    <a:gd name="connsiteX0" fmla="*/ 0 w 1090172"/>
                    <a:gd name="connsiteY0" fmla="*/ 731495 h 735726"/>
                    <a:gd name="connsiteX1" fmla="*/ 549514 w 1090172"/>
                    <a:gd name="connsiteY1" fmla="*/ 274 h 735726"/>
                    <a:gd name="connsiteX2" fmla="*/ 1090172 w 1090172"/>
                    <a:gd name="connsiteY2" fmla="*/ 735726 h 735726"/>
                    <a:gd name="connsiteX0" fmla="*/ 0 w 549514"/>
                    <a:gd name="connsiteY0" fmla="*/ 731495 h 731495"/>
                    <a:gd name="connsiteX1" fmla="*/ 549514 w 549514"/>
                    <a:gd name="connsiteY1" fmla="*/ 274 h 731495"/>
                  </a:gdLst>
                  <a:ahLst/>
                  <a:cxnLst>
                    <a:cxn ang="0">
                      <a:pos x="connsiteX0" y="connsiteY0"/>
                    </a:cxn>
                    <a:cxn ang="0">
                      <a:pos x="connsiteX1" y="connsiteY1"/>
                    </a:cxn>
                  </a:cxnLst>
                  <a:rect l="l" t="t" r="r" b="b"/>
                  <a:pathLst>
                    <a:path w="549514" h="731495">
                      <a:moveTo>
                        <a:pt x="0" y="731495"/>
                      </a:moveTo>
                      <a:cubicBezTo>
                        <a:pt x="180108" y="345547"/>
                        <a:pt x="374413" y="0"/>
                        <a:pt x="549514" y="274"/>
                      </a:cubicBezTo>
                    </a:path>
                  </a:pathLst>
                </a:custGeom>
                <a:ln w="38100">
                  <a:gradFill>
                    <a:gsLst>
                      <a:gs pos="0">
                        <a:schemeClr val="bg1"/>
                      </a:gs>
                      <a:gs pos="33000">
                        <a:srgbClr val="66CCFF"/>
                      </a:gs>
                    </a:gsLst>
                    <a:lin ang="5400000" scaled="0"/>
                  </a:gra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sp>
              <p:nvSpPr>
                <p:cNvPr id="52" name="任意多边形 51"/>
                <p:cNvSpPr/>
                <p:nvPr/>
              </p:nvSpPr>
              <p:spPr>
                <a:xfrm flipH="1">
                  <a:off x="7303253" y="6157547"/>
                  <a:ext cx="685778" cy="520042"/>
                </a:xfrm>
                <a:custGeom>
                  <a:avLst/>
                  <a:gdLst>
                    <a:gd name="connsiteX0" fmla="*/ 0 w 1217220"/>
                    <a:gd name="connsiteY0" fmla="*/ 771896 h 981693"/>
                    <a:gd name="connsiteX1" fmla="*/ 546264 w 1217220"/>
                    <a:gd name="connsiteY1" fmla="*/ 11875 h 981693"/>
                    <a:gd name="connsiteX2" fmla="*/ 1116280 w 1217220"/>
                    <a:gd name="connsiteY2" fmla="*/ 843148 h 981693"/>
                    <a:gd name="connsiteX3" fmla="*/ 1151906 w 1217220"/>
                    <a:gd name="connsiteY3" fmla="*/ 843148 h 981693"/>
                    <a:gd name="connsiteX0" fmla="*/ 0 w 1206667"/>
                    <a:gd name="connsiteY0" fmla="*/ 802400 h 942924"/>
                    <a:gd name="connsiteX1" fmla="*/ 546264 w 1206667"/>
                    <a:gd name="connsiteY1" fmla="*/ 42379 h 942924"/>
                    <a:gd name="connsiteX2" fmla="*/ 609584 w 1206667"/>
                    <a:gd name="connsiteY2" fmla="*/ 563890 h 942924"/>
                    <a:gd name="connsiteX3" fmla="*/ 1116280 w 1206667"/>
                    <a:gd name="connsiteY3" fmla="*/ 873652 h 942924"/>
                    <a:gd name="connsiteX4" fmla="*/ 1151906 w 1206667"/>
                    <a:gd name="connsiteY4" fmla="*/ 873652 h 942924"/>
                    <a:gd name="connsiteX0" fmla="*/ 0 w 1184563"/>
                    <a:gd name="connsiteY0" fmla="*/ 802400 h 950678"/>
                    <a:gd name="connsiteX1" fmla="*/ 546264 w 1184563"/>
                    <a:gd name="connsiteY1" fmla="*/ 42379 h 950678"/>
                    <a:gd name="connsiteX2" fmla="*/ 914377 w 1184563"/>
                    <a:gd name="connsiteY2" fmla="*/ 411494 h 950678"/>
                    <a:gd name="connsiteX3" fmla="*/ 1116280 w 1184563"/>
                    <a:gd name="connsiteY3" fmla="*/ 873652 h 950678"/>
                    <a:gd name="connsiteX4" fmla="*/ 1151906 w 1184563"/>
                    <a:gd name="connsiteY4" fmla="*/ 873652 h 950678"/>
                    <a:gd name="connsiteX0" fmla="*/ 0 w 1116280"/>
                    <a:gd name="connsiteY0" fmla="*/ 802400 h 873652"/>
                    <a:gd name="connsiteX1" fmla="*/ 546264 w 1116280"/>
                    <a:gd name="connsiteY1" fmla="*/ 42379 h 873652"/>
                    <a:gd name="connsiteX2" fmla="*/ 914377 w 1116280"/>
                    <a:gd name="connsiteY2" fmla="*/ 411494 h 873652"/>
                    <a:gd name="connsiteX3" fmla="*/ 1116280 w 1116280"/>
                    <a:gd name="connsiteY3" fmla="*/ 873652 h 873652"/>
                    <a:gd name="connsiteX0" fmla="*/ 0 w 1116280"/>
                    <a:gd name="connsiteY0" fmla="*/ 802400 h 802400"/>
                    <a:gd name="connsiteX1" fmla="*/ 546264 w 1116280"/>
                    <a:gd name="connsiteY1" fmla="*/ 42379 h 802400"/>
                    <a:gd name="connsiteX2" fmla="*/ 914377 w 1116280"/>
                    <a:gd name="connsiteY2" fmla="*/ 411494 h 802400"/>
                    <a:gd name="connsiteX3" fmla="*/ 1116280 w 1116280"/>
                    <a:gd name="connsiteY3" fmla="*/ 742604 h 802400"/>
                    <a:gd name="connsiteX0" fmla="*/ 0 w 1131757"/>
                    <a:gd name="connsiteY0" fmla="*/ 802400 h 811867"/>
                    <a:gd name="connsiteX1" fmla="*/ 546264 w 1131757"/>
                    <a:gd name="connsiteY1" fmla="*/ 42379 h 811867"/>
                    <a:gd name="connsiteX2" fmla="*/ 914377 w 1131757"/>
                    <a:gd name="connsiteY2" fmla="*/ 411494 h 811867"/>
                    <a:gd name="connsiteX3" fmla="*/ 1131757 w 1131757"/>
                    <a:gd name="connsiteY3" fmla="*/ 811867 h 811867"/>
                    <a:gd name="connsiteX0" fmla="*/ 0 w 1081577"/>
                    <a:gd name="connsiteY0" fmla="*/ 802400 h 802400"/>
                    <a:gd name="connsiteX1" fmla="*/ 546264 w 1081577"/>
                    <a:gd name="connsiteY1" fmla="*/ 42379 h 802400"/>
                    <a:gd name="connsiteX2" fmla="*/ 914377 w 1081577"/>
                    <a:gd name="connsiteY2" fmla="*/ 411494 h 802400"/>
                    <a:gd name="connsiteX3" fmla="*/ 1081577 w 1081577"/>
                    <a:gd name="connsiteY3" fmla="*/ 762948 h 802400"/>
                    <a:gd name="connsiteX0" fmla="*/ 0 w 1113493"/>
                    <a:gd name="connsiteY0" fmla="*/ 802400 h 802400"/>
                    <a:gd name="connsiteX1" fmla="*/ 546264 w 1113493"/>
                    <a:gd name="connsiteY1" fmla="*/ 42379 h 802400"/>
                    <a:gd name="connsiteX2" fmla="*/ 914377 w 1113493"/>
                    <a:gd name="connsiteY2" fmla="*/ 411494 h 802400"/>
                    <a:gd name="connsiteX3" fmla="*/ 1113493 w 1113493"/>
                    <a:gd name="connsiteY3" fmla="*/ 788529 h 802400"/>
                    <a:gd name="connsiteX0" fmla="*/ 0 w 1084250"/>
                    <a:gd name="connsiteY0" fmla="*/ 768889 h 788529"/>
                    <a:gd name="connsiteX1" fmla="*/ 517021 w 1084250"/>
                    <a:gd name="connsiteY1" fmla="*/ 42379 h 788529"/>
                    <a:gd name="connsiteX2" fmla="*/ 885134 w 1084250"/>
                    <a:gd name="connsiteY2" fmla="*/ 411494 h 788529"/>
                    <a:gd name="connsiteX3" fmla="*/ 1084250 w 1084250"/>
                    <a:gd name="connsiteY3" fmla="*/ 788529 h 788529"/>
                    <a:gd name="connsiteX0" fmla="*/ 0 w 1084538"/>
                    <a:gd name="connsiteY0" fmla="*/ 779061 h 788529"/>
                    <a:gd name="connsiteX1" fmla="*/ 517309 w 1084538"/>
                    <a:gd name="connsiteY1" fmla="*/ 42379 h 788529"/>
                    <a:gd name="connsiteX2" fmla="*/ 885422 w 1084538"/>
                    <a:gd name="connsiteY2" fmla="*/ 411494 h 788529"/>
                    <a:gd name="connsiteX3" fmla="*/ 1084538 w 1084538"/>
                    <a:gd name="connsiteY3" fmla="*/ 788529 h 788529"/>
                    <a:gd name="connsiteX0" fmla="*/ 0 w 1104226"/>
                    <a:gd name="connsiteY0" fmla="*/ 786766 h 788529"/>
                    <a:gd name="connsiteX1" fmla="*/ 536997 w 1104226"/>
                    <a:gd name="connsiteY1" fmla="*/ 42379 h 788529"/>
                    <a:gd name="connsiteX2" fmla="*/ 905110 w 1104226"/>
                    <a:gd name="connsiteY2" fmla="*/ 411494 h 788529"/>
                    <a:gd name="connsiteX3" fmla="*/ 1104226 w 1104226"/>
                    <a:gd name="connsiteY3" fmla="*/ 788529 h 788529"/>
                    <a:gd name="connsiteX0" fmla="*/ 0 w 1090172"/>
                    <a:gd name="connsiteY0" fmla="*/ 786766 h 790997"/>
                    <a:gd name="connsiteX1" fmla="*/ 536997 w 1090172"/>
                    <a:gd name="connsiteY1" fmla="*/ 42379 h 790997"/>
                    <a:gd name="connsiteX2" fmla="*/ 905110 w 1090172"/>
                    <a:gd name="connsiteY2" fmla="*/ 411494 h 790997"/>
                    <a:gd name="connsiteX3" fmla="*/ 1090172 w 1090172"/>
                    <a:gd name="connsiteY3" fmla="*/ 790997 h 790997"/>
                    <a:gd name="connsiteX0" fmla="*/ 0 w 1090172"/>
                    <a:gd name="connsiteY0" fmla="*/ 773600 h 777831"/>
                    <a:gd name="connsiteX1" fmla="*/ 549514 w 1090172"/>
                    <a:gd name="connsiteY1" fmla="*/ 42379 h 777831"/>
                    <a:gd name="connsiteX2" fmla="*/ 905110 w 1090172"/>
                    <a:gd name="connsiteY2" fmla="*/ 398328 h 777831"/>
                    <a:gd name="connsiteX3" fmla="*/ 1090172 w 1090172"/>
                    <a:gd name="connsiteY3" fmla="*/ 777831 h 777831"/>
                    <a:gd name="connsiteX0" fmla="*/ 0 w 1090172"/>
                    <a:gd name="connsiteY0" fmla="*/ 743096 h 747327"/>
                    <a:gd name="connsiteX1" fmla="*/ 549514 w 1090172"/>
                    <a:gd name="connsiteY1" fmla="*/ 11875 h 747327"/>
                    <a:gd name="connsiteX2" fmla="*/ 1090172 w 1090172"/>
                    <a:gd name="connsiteY2" fmla="*/ 747327 h 747327"/>
                    <a:gd name="connsiteX0" fmla="*/ 0 w 1090172"/>
                    <a:gd name="connsiteY0" fmla="*/ 743096 h 747327"/>
                    <a:gd name="connsiteX1" fmla="*/ 549514 w 1090172"/>
                    <a:gd name="connsiteY1" fmla="*/ 11875 h 747327"/>
                    <a:gd name="connsiteX2" fmla="*/ 1090172 w 1090172"/>
                    <a:gd name="connsiteY2" fmla="*/ 747327 h 747327"/>
                    <a:gd name="connsiteX0" fmla="*/ 0 w 1090172"/>
                    <a:gd name="connsiteY0" fmla="*/ 760747 h 764978"/>
                    <a:gd name="connsiteX1" fmla="*/ 549514 w 1090172"/>
                    <a:gd name="connsiteY1" fmla="*/ 29526 h 764978"/>
                    <a:gd name="connsiteX2" fmla="*/ 1090172 w 1090172"/>
                    <a:gd name="connsiteY2" fmla="*/ 764978 h 764978"/>
                    <a:gd name="connsiteX0" fmla="*/ 0 w 1090172"/>
                    <a:gd name="connsiteY0" fmla="*/ 731221 h 735452"/>
                    <a:gd name="connsiteX1" fmla="*/ 549514 w 1090172"/>
                    <a:gd name="connsiteY1" fmla="*/ 0 h 735452"/>
                    <a:gd name="connsiteX2" fmla="*/ 1090172 w 1090172"/>
                    <a:gd name="connsiteY2" fmla="*/ 735452 h 735452"/>
                    <a:gd name="connsiteX0" fmla="*/ 0 w 1090172"/>
                    <a:gd name="connsiteY0" fmla="*/ 731221 h 735452"/>
                    <a:gd name="connsiteX1" fmla="*/ 549514 w 1090172"/>
                    <a:gd name="connsiteY1" fmla="*/ 0 h 735452"/>
                    <a:gd name="connsiteX2" fmla="*/ 1090172 w 1090172"/>
                    <a:gd name="connsiteY2" fmla="*/ 735452 h 735452"/>
                    <a:gd name="connsiteX0" fmla="*/ 0 w 1090172"/>
                    <a:gd name="connsiteY0" fmla="*/ 731495 h 735726"/>
                    <a:gd name="connsiteX1" fmla="*/ 549514 w 1090172"/>
                    <a:gd name="connsiteY1" fmla="*/ 274 h 735726"/>
                    <a:gd name="connsiteX2" fmla="*/ 1090172 w 1090172"/>
                    <a:gd name="connsiteY2" fmla="*/ 735726 h 735726"/>
                    <a:gd name="connsiteX0" fmla="*/ 0 w 1090172"/>
                    <a:gd name="connsiteY0" fmla="*/ 731495 h 735726"/>
                    <a:gd name="connsiteX1" fmla="*/ 549514 w 1090172"/>
                    <a:gd name="connsiteY1" fmla="*/ 274 h 735726"/>
                    <a:gd name="connsiteX2" fmla="*/ 1090172 w 1090172"/>
                    <a:gd name="connsiteY2" fmla="*/ 735726 h 735726"/>
                    <a:gd name="connsiteX0" fmla="*/ 0 w 549514"/>
                    <a:gd name="connsiteY0" fmla="*/ 731495 h 731495"/>
                    <a:gd name="connsiteX1" fmla="*/ 549514 w 549514"/>
                    <a:gd name="connsiteY1" fmla="*/ 274 h 731495"/>
                  </a:gdLst>
                  <a:ahLst/>
                  <a:cxnLst>
                    <a:cxn ang="0">
                      <a:pos x="connsiteX0" y="connsiteY0"/>
                    </a:cxn>
                    <a:cxn ang="0">
                      <a:pos x="connsiteX1" y="connsiteY1"/>
                    </a:cxn>
                  </a:cxnLst>
                  <a:rect l="l" t="t" r="r" b="b"/>
                  <a:pathLst>
                    <a:path w="549514" h="731495">
                      <a:moveTo>
                        <a:pt x="0" y="731495"/>
                      </a:moveTo>
                      <a:cubicBezTo>
                        <a:pt x="180108" y="345547"/>
                        <a:pt x="374413" y="0"/>
                        <a:pt x="549514" y="274"/>
                      </a:cubicBezTo>
                    </a:path>
                  </a:pathLst>
                </a:custGeom>
                <a:ln w="38100">
                  <a:gradFill>
                    <a:gsLst>
                      <a:gs pos="0">
                        <a:schemeClr val="bg1"/>
                      </a:gs>
                      <a:gs pos="33000">
                        <a:srgbClr val="FF0000"/>
                      </a:gs>
                    </a:gsLst>
                    <a:lin ang="5400000" scaled="0"/>
                  </a:gra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grpSp>
          <p:cxnSp>
            <p:nvCxnSpPr>
              <p:cNvPr id="49" name="直接箭头连接符 48"/>
              <p:cNvCxnSpPr/>
              <p:nvPr/>
            </p:nvCxnSpPr>
            <p:spPr>
              <a:xfrm flipV="1">
                <a:off x="7646643" y="6057497"/>
                <a:ext cx="0" cy="228925"/>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0" name="直接箭头连接符 49"/>
              <p:cNvCxnSpPr/>
              <p:nvPr/>
            </p:nvCxnSpPr>
            <p:spPr>
              <a:xfrm flipV="1">
                <a:off x="7663703" y="5801164"/>
                <a:ext cx="0" cy="228925"/>
              </a:xfrm>
              <a:prstGeom prst="straightConnector1">
                <a:avLst/>
              </a:prstGeom>
              <a:ln w="28575">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grpSp>
      </p:grpSp>
      <p:sp>
        <p:nvSpPr>
          <p:cNvPr id="376849" name="TextBox 33"/>
          <p:cNvSpPr txBox="1">
            <a:spLocks noChangeArrowheads="1"/>
          </p:cNvSpPr>
          <p:nvPr/>
        </p:nvSpPr>
        <p:spPr bwMode="auto">
          <a:xfrm>
            <a:off x="4295775" y="4953844"/>
            <a:ext cx="478472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a:defRPr sz="2000">
                <a:solidFill>
                  <a:schemeClr val="tx1"/>
                </a:solidFill>
                <a:latin typeface="Arial" pitchFamily="34" charset="0"/>
                <a:ea typeface="宋体" pitchFamily="2" charset="-122"/>
              </a:defRPr>
            </a:lvl6pPr>
            <a:lvl7pPr>
              <a:defRPr sz="2000">
                <a:solidFill>
                  <a:schemeClr val="tx1"/>
                </a:solidFill>
                <a:latin typeface="Arial" pitchFamily="34" charset="0"/>
                <a:ea typeface="宋体" pitchFamily="2" charset="-122"/>
              </a:defRPr>
            </a:lvl7pPr>
            <a:lvl8pPr>
              <a:defRPr sz="2000">
                <a:solidFill>
                  <a:schemeClr val="tx1"/>
                </a:solidFill>
                <a:latin typeface="Arial" pitchFamily="34" charset="0"/>
                <a:ea typeface="宋体" pitchFamily="2" charset="-122"/>
              </a:defRPr>
            </a:lvl8pPr>
            <a:lvl9pPr>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000" b="1" i="0" u="none" strike="noStrike" kern="1200" cap="none" spc="0" normalizeH="0" baseline="0" noProof="0">
                <a:ln>
                  <a:noFill/>
                </a:ln>
                <a:solidFill>
                  <a:srgbClr val="FFFFFF"/>
                </a:solidFill>
                <a:effectLst/>
                <a:uLnTx/>
                <a:uFillTx/>
                <a:latin typeface="Calibri" pitchFamily="34" charset="0"/>
                <a:ea typeface="宋体" pitchFamily="2" charset="-122"/>
                <a:cs typeface="Times New Roman" pitchFamily="18" charset="0"/>
              </a:rPr>
              <a:t>Film edge: topological edge (a domain wall)</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1200" b="1" i="0" u="none" strike="noStrike" kern="1200" cap="none" spc="0" normalizeH="0" baseline="0" noProof="0">
                <a:ln>
                  <a:noFill/>
                </a:ln>
                <a:solidFill>
                  <a:srgbClr val="FFFFFF"/>
                </a:solidFill>
                <a:effectLst/>
                <a:uLnTx/>
                <a:uFillTx/>
                <a:latin typeface="Calibri" pitchFamily="34" charset="0"/>
                <a:ea typeface="宋体" pitchFamily="2" charset="-122"/>
                <a:cs typeface="Times New Roman" pitchFamily="18" charset="0"/>
              </a:rPr>
              <a:t>Opposite z: different topological number</a:t>
            </a:r>
            <a:endParaRPr kumimoji="0" lang="zh-CN" altLang="en-US" sz="1200" b="1" i="0" u="none" strike="noStrike" kern="1200" cap="none" spc="0" normalizeH="0" baseline="0" noProof="0">
              <a:ln>
                <a:noFill/>
              </a:ln>
              <a:solidFill>
                <a:srgbClr val="FFFFFF"/>
              </a:solidFill>
              <a:effectLst/>
              <a:uLnTx/>
              <a:uFillTx/>
              <a:latin typeface="Calibri" pitchFamily="34" charset="0"/>
              <a:ea typeface="宋体" pitchFamily="2" charset="-122"/>
              <a:cs typeface="Times New Roman" pitchFamily="18" charset="0"/>
            </a:endParaRPr>
          </a:p>
        </p:txBody>
      </p:sp>
      <p:sp>
        <p:nvSpPr>
          <p:cNvPr id="376850" name="Rectangle 36"/>
          <p:cNvSpPr>
            <a:spLocks noChangeArrowheads="1"/>
          </p:cNvSpPr>
          <p:nvPr/>
        </p:nvSpPr>
        <p:spPr bwMode="auto">
          <a:xfrm>
            <a:off x="5123656" y="6181199"/>
            <a:ext cx="38227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ctr" defTabSz="914400" rtl="0" eaLnBrk="1" fontAlgn="base" latinLnBrk="0" hangingPunct="1">
              <a:lnSpc>
                <a:spcPts val="2400"/>
              </a:lnSpc>
              <a:spcBef>
                <a:spcPct val="0"/>
              </a:spcBef>
              <a:spcAft>
                <a:spcPct val="0"/>
              </a:spcAft>
              <a:buClrTx/>
              <a:buSzTx/>
              <a:buFontTx/>
              <a:buNone/>
              <a:tabLst/>
              <a:defRPr/>
            </a:pPr>
            <a:r>
              <a:rPr kumimoji="0" lang="en-US" altLang="zh-CN" sz="1800" b="0" i="1" u="none" strike="noStrike" kern="1200" cap="none" spc="0" normalizeH="0" baseline="0" noProof="0" dirty="0">
                <a:ln>
                  <a:noFill/>
                </a:ln>
                <a:solidFill>
                  <a:srgbClr val="FFFFFF"/>
                </a:solidFill>
                <a:effectLst/>
                <a:uLnTx/>
                <a:uFillTx/>
                <a:latin typeface="Calibri" pitchFamily="34" charset="0"/>
                <a:ea typeface="宋体"/>
                <a:cs typeface="+mn-cs"/>
              </a:rPr>
              <a:t>S.-Y. Xu et al., Nat. Phys. 2012</a:t>
            </a:r>
          </a:p>
        </p:txBody>
      </p:sp>
      <p:sp>
        <p:nvSpPr>
          <p:cNvPr id="376851" name="TextBox 1"/>
          <p:cNvSpPr txBox="1">
            <a:spLocks noChangeArrowheads="1"/>
          </p:cNvSpPr>
          <p:nvPr/>
        </p:nvSpPr>
        <p:spPr bwMode="auto">
          <a:xfrm>
            <a:off x="2262981" y="6160562"/>
            <a:ext cx="36718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a:defRPr sz="2000">
                <a:solidFill>
                  <a:schemeClr val="tx1"/>
                </a:solidFill>
                <a:latin typeface="Arial" pitchFamily="34" charset="0"/>
                <a:ea typeface="宋体" pitchFamily="2" charset="-122"/>
              </a:defRPr>
            </a:lvl6pPr>
            <a:lvl7pPr>
              <a:defRPr sz="2000">
                <a:solidFill>
                  <a:schemeClr val="tx1"/>
                </a:solidFill>
                <a:latin typeface="Arial" pitchFamily="34" charset="0"/>
                <a:ea typeface="宋体" pitchFamily="2" charset="-122"/>
              </a:defRPr>
            </a:lvl7pPr>
            <a:lvl8pPr>
              <a:defRPr sz="2000">
                <a:solidFill>
                  <a:schemeClr val="tx1"/>
                </a:solidFill>
                <a:latin typeface="Arial" pitchFamily="34" charset="0"/>
                <a:ea typeface="宋体" pitchFamily="2" charset="-122"/>
              </a:defRPr>
            </a:lvl8pPr>
            <a:lvl9pPr>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000" b="1" i="0" u="none" strike="noStrike" kern="1200" cap="none" spc="0" normalizeH="0" baseline="0" noProof="0" dirty="0">
                <a:ln>
                  <a:noFill/>
                </a:ln>
                <a:solidFill>
                  <a:srgbClr val="FFC000"/>
                </a:solidFill>
                <a:effectLst/>
                <a:uLnTx/>
                <a:uFillTx/>
                <a:latin typeface="Calibri" pitchFamily="34" charset="0"/>
                <a:ea typeface="宋体" pitchFamily="2" charset="-122"/>
                <a:cs typeface="+mn-cs"/>
              </a:rPr>
              <a:t>SP-ARPES: </a:t>
            </a:r>
            <a:r>
              <a:rPr kumimoji="0" lang="el-GR" altLang="zh-CN" sz="2000" b="1" i="0" u="none" strike="noStrike" kern="1200" cap="none" spc="0" normalizeH="0" baseline="0" noProof="0" dirty="0">
                <a:ln>
                  <a:noFill/>
                </a:ln>
                <a:solidFill>
                  <a:srgbClr val="FFC000"/>
                </a:solidFill>
                <a:effectLst/>
                <a:uLnTx/>
                <a:uFillTx/>
                <a:latin typeface="Calibri" pitchFamily="34" charset="0"/>
                <a:ea typeface="宋体" pitchFamily="2" charset="-122"/>
                <a:cs typeface="+mn-cs"/>
              </a:rPr>
              <a:t>Δ</a:t>
            </a:r>
            <a:r>
              <a:rPr kumimoji="0" lang="en-US" altLang="zh-CN" sz="2000" b="1" i="0" u="none" strike="noStrike" kern="1200" cap="none" spc="0" normalizeH="0" baseline="0" noProof="0" dirty="0">
                <a:ln>
                  <a:noFill/>
                </a:ln>
                <a:solidFill>
                  <a:srgbClr val="FFC000"/>
                </a:solidFill>
                <a:effectLst/>
                <a:uLnTx/>
                <a:uFillTx/>
                <a:latin typeface="Calibri" pitchFamily="34" charset="0"/>
                <a:ea typeface="宋体" pitchFamily="2" charset="-122"/>
                <a:cs typeface="+mn-cs"/>
              </a:rPr>
              <a:t> + z-polarization</a:t>
            </a:r>
            <a:endParaRPr kumimoji="0" lang="zh-CN" altLang="en-US" sz="2000" b="1" i="0" u="none" strike="noStrike" kern="1200" cap="none" spc="0" normalizeH="0" baseline="0" noProof="0" dirty="0">
              <a:ln>
                <a:noFill/>
              </a:ln>
              <a:solidFill>
                <a:srgbClr val="FFC000"/>
              </a:solidFill>
              <a:effectLst/>
              <a:uLnTx/>
              <a:uFillTx/>
              <a:latin typeface="Calibri" pitchFamily="34" charset="0"/>
              <a:ea typeface="宋体" pitchFamily="2" charset="-122"/>
              <a:cs typeface="+mn-cs"/>
            </a:endParaRPr>
          </a:p>
        </p:txBody>
      </p:sp>
      <p:sp>
        <p:nvSpPr>
          <p:cNvPr id="64" name="矩形 8"/>
          <p:cNvSpPr>
            <a:spLocks noChangeArrowheads="1"/>
          </p:cNvSpPr>
          <p:nvPr/>
        </p:nvSpPr>
        <p:spPr bwMode="auto">
          <a:xfrm>
            <a:off x="4881696" y="1603239"/>
            <a:ext cx="3924481"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fontAlgn="base">
              <a:spcBef>
                <a:spcPct val="0"/>
              </a:spcBef>
              <a:spcAft>
                <a:spcPct val="0"/>
              </a:spcAft>
            </a:pPr>
            <a:r>
              <a:rPr lang="en-US" altLang="zh-CN" b="1" dirty="0">
                <a:solidFill>
                  <a:srgbClr val="00FFFF"/>
                </a:solidFill>
                <a:latin typeface="Calibri" pitchFamily="34" charset="0"/>
              </a:rPr>
              <a:t>M</a:t>
            </a:r>
            <a:r>
              <a:rPr lang="en-US" altLang="zh-CN" b="1" dirty="0" smtClean="0">
                <a:solidFill>
                  <a:srgbClr val="00FFFF"/>
                </a:solidFill>
                <a:latin typeface="Calibri" pitchFamily="34" charset="0"/>
              </a:rPr>
              <a:t>agnetic </a:t>
            </a:r>
            <a:r>
              <a:rPr lang="en-US" altLang="zh-CN" b="1" dirty="0">
                <a:solidFill>
                  <a:srgbClr val="00FFFF"/>
                </a:solidFill>
                <a:latin typeface="Calibri" pitchFamily="34" charset="0"/>
              </a:rPr>
              <a:t>doped Bi</a:t>
            </a:r>
            <a:r>
              <a:rPr lang="en-US" altLang="zh-CN" b="1" baseline="-25000" dirty="0">
                <a:solidFill>
                  <a:srgbClr val="00FFFF"/>
                </a:solidFill>
                <a:latin typeface="Calibri" pitchFamily="34" charset="0"/>
              </a:rPr>
              <a:t>2</a:t>
            </a:r>
            <a:r>
              <a:rPr lang="en-US" altLang="zh-CN" b="1" dirty="0">
                <a:solidFill>
                  <a:srgbClr val="00FFFF"/>
                </a:solidFill>
                <a:latin typeface="Calibri" pitchFamily="34" charset="0"/>
              </a:rPr>
              <a:t>Se</a:t>
            </a:r>
            <a:r>
              <a:rPr lang="en-US" altLang="zh-CN" b="1" baseline="-25000" dirty="0">
                <a:solidFill>
                  <a:srgbClr val="00FFFF"/>
                </a:solidFill>
                <a:latin typeface="Calibri" pitchFamily="34" charset="0"/>
              </a:rPr>
              <a:t>3</a:t>
            </a:r>
            <a:r>
              <a:rPr lang="en-US" altLang="zh-CN" b="1" dirty="0">
                <a:solidFill>
                  <a:srgbClr val="00FFFF"/>
                </a:solidFill>
                <a:latin typeface="Calibri" pitchFamily="34" charset="0"/>
              </a:rPr>
              <a:t> family</a:t>
            </a:r>
          </a:p>
          <a:p>
            <a:pPr fontAlgn="base">
              <a:spcBef>
                <a:spcPct val="0"/>
              </a:spcBef>
              <a:spcAft>
                <a:spcPct val="0"/>
              </a:spcAft>
            </a:pPr>
            <a:r>
              <a:rPr lang="en-US" altLang="zh-CN" sz="1400" i="1" dirty="0" smtClean="0">
                <a:solidFill>
                  <a:srgbClr val="FFFFFF"/>
                </a:solidFill>
                <a:latin typeface="Calibri" pitchFamily="34" charset="0"/>
              </a:rPr>
              <a:t>R. Yu et al., Science </a:t>
            </a:r>
            <a:r>
              <a:rPr lang="en-US" altLang="zh-CN" sz="1400" i="1" dirty="0">
                <a:solidFill>
                  <a:srgbClr val="FFFFFF"/>
                </a:solidFill>
                <a:latin typeface="Calibri" pitchFamily="34" charset="0"/>
              </a:rPr>
              <a:t>329, 61 (2010) </a:t>
            </a:r>
            <a:endParaRPr lang="zh-CN" altLang="en-US" sz="1400" i="1" dirty="0">
              <a:solidFill>
                <a:srgbClr val="FFFFFF"/>
              </a:solidFill>
              <a:latin typeface="Calibri" pitchFamily="34" charset="0"/>
            </a:endParaRPr>
          </a:p>
        </p:txBody>
      </p:sp>
      <p:sp>
        <p:nvSpPr>
          <p:cNvPr id="65" name="矩形 10"/>
          <p:cNvSpPr>
            <a:spLocks noChangeArrowheads="1"/>
          </p:cNvSpPr>
          <p:nvPr/>
        </p:nvSpPr>
        <p:spPr bwMode="auto">
          <a:xfrm>
            <a:off x="4906530" y="948877"/>
            <a:ext cx="3913368"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fontAlgn="base">
              <a:spcBef>
                <a:spcPct val="0"/>
              </a:spcBef>
              <a:spcAft>
                <a:spcPct val="0"/>
              </a:spcAft>
            </a:pPr>
            <a:r>
              <a:rPr lang="en-US" altLang="zh-CN" b="1" dirty="0" smtClean="0">
                <a:solidFill>
                  <a:srgbClr val="00FFFF"/>
                </a:solidFill>
                <a:latin typeface="Calibri" pitchFamily="34" charset="0"/>
              </a:rPr>
              <a:t>Magnetic doping (</a:t>
            </a:r>
            <a:r>
              <a:rPr lang="en-US" altLang="zh-CN" b="1" dirty="0">
                <a:solidFill>
                  <a:srgbClr val="00FFFF"/>
                </a:solidFill>
                <a:latin typeface="Calibri" pitchFamily="34" charset="0"/>
              </a:rPr>
              <a:t>Bi</a:t>
            </a:r>
            <a:r>
              <a:rPr lang="en-US" altLang="zh-CN" b="1" baseline="-25000" dirty="0">
                <a:solidFill>
                  <a:srgbClr val="00FFFF"/>
                </a:solidFill>
                <a:latin typeface="Calibri" pitchFamily="34" charset="0"/>
              </a:rPr>
              <a:t>2</a:t>
            </a:r>
            <a:r>
              <a:rPr lang="en-US" altLang="zh-CN" b="1" dirty="0">
                <a:solidFill>
                  <a:srgbClr val="00FFFF"/>
                </a:solidFill>
                <a:latin typeface="Calibri" pitchFamily="34" charset="0"/>
              </a:rPr>
              <a:t>Se</a:t>
            </a:r>
            <a:r>
              <a:rPr lang="en-US" altLang="zh-CN" b="1" baseline="-25000" dirty="0">
                <a:solidFill>
                  <a:srgbClr val="00FFFF"/>
                </a:solidFill>
                <a:latin typeface="Calibri" pitchFamily="34" charset="0"/>
              </a:rPr>
              <a:t>3</a:t>
            </a:r>
            <a:r>
              <a:rPr lang="en-US" altLang="zh-CN" sz="1600" b="1" dirty="0">
                <a:solidFill>
                  <a:srgbClr val="00FFFF"/>
                </a:solidFill>
                <a:latin typeface="Calibri" pitchFamily="34" charset="0"/>
              </a:rPr>
              <a:t>/</a:t>
            </a:r>
            <a:r>
              <a:rPr lang="en-US" altLang="zh-CN" b="1" dirty="0">
                <a:solidFill>
                  <a:srgbClr val="00FFFF"/>
                </a:solidFill>
                <a:latin typeface="Calibri" pitchFamily="34" charset="0"/>
              </a:rPr>
              <a:t>Bi</a:t>
            </a:r>
            <a:r>
              <a:rPr lang="en-US" altLang="zh-CN" b="1" baseline="-25000" dirty="0">
                <a:solidFill>
                  <a:srgbClr val="00FFFF"/>
                </a:solidFill>
                <a:latin typeface="Calibri" pitchFamily="34" charset="0"/>
              </a:rPr>
              <a:t>2</a:t>
            </a:r>
            <a:r>
              <a:rPr lang="en-US" altLang="zh-CN" b="1" dirty="0">
                <a:solidFill>
                  <a:srgbClr val="00FFFF"/>
                </a:solidFill>
                <a:latin typeface="Calibri" pitchFamily="34" charset="0"/>
              </a:rPr>
              <a:t>Te</a:t>
            </a:r>
            <a:r>
              <a:rPr lang="en-US" altLang="zh-CN" b="1" baseline="-25000" dirty="0">
                <a:solidFill>
                  <a:srgbClr val="00FFFF"/>
                </a:solidFill>
                <a:latin typeface="Calibri" pitchFamily="34" charset="0"/>
              </a:rPr>
              <a:t>3</a:t>
            </a:r>
            <a:r>
              <a:rPr lang="en-US" altLang="zh-CN" sz="1600" b="1" dirty="0">
                <a:solidFill>
                  <a:srgbClr val="00FFFF"/>
                </a:solidFill>
                <a:latin typeface="Calibri" pitchFamily="34" charset="0"/>
              </a:rPr>
              <a:t>/</a:t>
            </a:r>
            <a:r>
              <a:rPr lang="en-US" altLang="zh-CN" b="1" dirty="0">
                <a:solidFill>
                  <a:srgbClr val="00FFFF"/>
                </a:solidFill>
                <a:latin typeface="Calibri" pitchFamily="34" charset="0"/>
              </a:rPr>
              <a:t>Sb</a:t>
            </a:r>
            <a:r>
              <a:rPr lang="en-US" altLang="zh-CN" b="1" baseline="-25000" dirty="0">
                <a:solidFill>
                  <a:srgbClr val="00FFFF"/>
                </a:solidFill>
                <a:latin typeface="Calibri" pitchFamily="34" charset="0"/>
              </a:rPr>
              <a:t>2</a:t>
            </a:r>
            <a:r>
              <a:rPr lang="en-US" altLang="zh-CN" b="1" dirty="0">
                <a:solidFill>
                  <a:srgbClr val="00FFFF"/>
                </a:solidFill>
                <a:latin typeface="Calibri" pitchFamily="34" charset="0"/>
              </a:rPr>
              <a:t>Te</a:t>
            </a:r>
            <a:r>
              <a:rPr lang="en-US" altLang="zh-CN" b="1" baseline="-25000" dirty="0">
                <a:solidFill>
                  <a:srgbClr val="00FFFF"/>
                </a:solidFill>
                <a:latin typeface="Calibri" pitchFamily="34" charset="0"/>
              </a:rPr>
              <a:t>3</a:t>
            </a:r>
            <a:r>
              <a:rPr lang="en-US" altLang="zh-CN" b="1" dirty="0">
                <a:solidFill>
                  <a:srgbClr val="00FFFF"/>
                </a:solidFill>
                <a:latin typeface="Calibri" pitchFamily="34" charset="0"/>
              </a:rPr>
              <a:t>)</a:t>
            </a:r>
          </a:p>
          <a:p>
            <a:pPr fontAlgn="base">
              <a:spcBef>
                <a:spcPct val="0"/>
              </a:spcBef>
              <a:spcAft>
                <a:spcPct val="0"/>
              </a:spcAft>
            </a:pPr>
            <a:r>
              <a:rPr lang="en-US" altLang="zh-CN" sz="1400" i="1" dirty="0">
                <a:solidFill>
                  <a:srgbClr val="FFFFFF"/>
                </a:solidFill>
                <a:latin typeface="Calibri" pitchFamily="34" charset="0"/>
              </a:rPr>
              <a:t>Y. Z. </a:t>
            </a:r>
            <a:r>
              <a:rPr lang="en-US" altLang="zh-CN" sz="1400" i="1" dirty="0" smtClean="0">
                <a:solidFill>
                  <a:srgbClr val="FFFFFF"/>
                </a:solidFill>
                <a:latin typeface="Calibri" pitchFamily="34" charset="0"/>
              </a:rPr>
              <a:t>Li et al., Nat</a:t>
            </a:r>
            <a:r>
              <a:rPr lang="en-US" altLang="zh-CN" sz="1400" i="1" dirty="0">
                <a:solidFill>
                  <a:srgbClr val="FFFFFF"/>
                </a:solidFill>
                <a:latin typeface="Calibri" pitchFamily="34" charset="0"/>
              </a:rPr>
              <a:t>. Phys. 6, 284 (2010)</a:t>
            </a:r>
            <a:endParaRPr lang="zh-CN" altLang="en-US" sz="1400" i="1" dirty="0">
              <a:solidFill>
                <a:srgbClr val="FFFFFF"/>
              </a:solidFill>
              <a:latin typeface="Calibri" pitchFamily="34" charset="0"/>
            </a:endParaRPr>
          </a:p>
        </p:txBody>
      </p:sp>
    </p:spTree>
    <p:extLst>
      <p:ext uri="{BB962C8B-B14F-4D97-AF65-F5344CB8AC3E}">
        <p14:creationId xmlns:p14="http://schemas.microsoft.com/office/powerpoint/2010/main" val="17438586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546" name="Text Box 4"/>
          <p:cNvSpPr txBox="1">
            <a:spLocks noChangeArrowheads="1"/>
          </p:cNvSpPr>
          <p:nvPr/>
        </p:nvSpPr>
        <p:spPr bwMode="auto">
          <a:xfrm>
            <a:off x="4458791" y="6227464"/>
            <a:ext cx="38576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zh-CN" sz="1800" b="1" i="1" u="none" strike="noStrike" kern="1200" cap="none" spc="0" normalizeH="0" baseline="0" noProof="0">
                <a:ln>
                  <a:noFill/>
                </a:ln>
                <a:solidFill>
                  <a:srgbClr val="000066"/>
                </a:solidFill>
                <a:effectLst/>
                <a:uLnTx/>
                <a:uFillTx/>
                <a:latin typeface="Calibri" pitchFamily="34" charset="0"/>
                <a:ea typeface="宋体" pitchFamily="2" charset="-122"/>
                <a:cs typeface="+mn-cs"/>
              </a:rPr>
              <a:t>Zhang et al., Nat. Phys. 5, 438 (2009) </a:t>
            </a:r>
          </a:p>
        </p:txBody>
      </p:sp>
      <p:sp>
        <p:nvSpPr>
          <p:cNvPr id="364547" name="Text Box 16"/>
          <p:cNvSpPr txBox="1">
            <a:spLocks noChangeArrowheads="1"/>
          </p:cNvSpPr>
          <p:nvPr/>
        </p:nvSpPr>
        <p:spPr bwMode="auto">
          <a:xfrm>
            <a:off x="648791" y="6227464"/>
            <a:ext cx="37814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zh-CN" sz="1800" b="1" i="1" u="none" strike="noStrike" kern="1200" cap="none" spc="0" normalizeH="0" baseline="0" noProof="0">
                <a:ln>
                  <a:noFill/>
                </a:ln>
                <a:solidFill>
                  <a:srgbClr val="000066"/>
                </a:solidFill>
                <a:effectLst/>
                <a:uLnTx/>
                <a:uFillTx/>
                <a:latin typeface="Calibri" pitchFamily="34" charset="0"/>
                <a:ea typeface="宋体" pitchFamily="2" charset="-122"/>
                <a:cs typeface="+mn-cs"/>
              </a:rPr>
              <a:t>Xia et al., Nat. Phys. 5, 398 (2009) </a:t>
            </a:r>
          </a:p>
        </p:txBody>
      </p:sp>
      <p:sp>
        <p:nvSpPr>
          <p:cNvPr id="364548" name="Line 17"/>
          <p:cNvSpPr>
            <a:spLocks noChangeShapeType="1"/>
          </p:cNvSpPr>
          <p:nvPr/>
        </p:nvSpPr>
        <p:spPr bwMode="auto">
          <a:xfrm>
            <a:off x="-34925" y="1071563"/>
            <a:ext cx="9144000" cy="0"/>
          </a:xfrm>
          <a:prstGeom prst="line">
            <a:avLst/>
          </a:prstGeom>
          <a:noFill/>
          <a:ln w="38100" cmpd="dbl">
            <a:solidFill>
              <a:srgbClr val="6600CC"/>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宋体"/>
              <a:cs typeface="+mn-cs"/>
            </a:endParaRPr>
          </a:p>
        </p:txBody>
      </p:sp>
      <p:grpSp>
        <p:nvGrpSpPr>
          <p:cNvPr id="364549" name="Group 28"/>
          <p:cNvGrpSpPr>
            <a:grpSpLocks/>
          </p:cNvGrpSpPr>
          <p:nvPr/>
        </p:nvGrpSpPr>
        <p:grpSpPr bwMode="auto">
          <a:xfrm>
            <a:off x="542925" y="1476722"/>
            <a:ext cx="3105150" cy="2046288"/>
            <a:chOff x="521" y="763"/>
            <a:chExt cx="2041" cy="1383"/>
          </a:xfrm>
        </p:grpSpPr>
        <p:pic>
          <p:nvPicPr>
            <p:cNvPr id="364568"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 y="769"/>
              <a:ext cx="2041" cy="1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4569" name="Rectangle 19"/>
            <p:cNvSpPr>
              <a:spLocks noChangeArrowheads="1"/>
            </p:cNvSpPr>
            <p:nvPr/>
          </p:nvSpPr>
          <p:spPr bwMode="auto">
            <a:xfrm>
              <a:off x="836" y="805"/>
              <a:ext cx="272" cy="170"/>
            </a:xfrm>
            <a:prstGeom prst="rect">
              <a:avLst/>
            </a:prstGeom>
            <a:solidFill>
              <a:srgbClr val="630DD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1" i="0" u="none" strike="noStrike" kern="1200" cap="none" spc="0" normalizeH="0" baseline="0" noProof="0">
                <a:ln>
                  <a:noFill/>
                </a:ln>
                <a:solidFill>
                  <a:srgbClr val="000000"/>
                </a:solidFill>
                <a:effectLst/>
                <a:uLnTx/>
                <a:uFillTx/>
                <a:latin typeface="Arial"/>
                <a:ea typeface="宋体"/>
                <a:cs typeface="+mn-cs"/>
              </a:endParaRPr>
            </a:p>
          </p:txBody>
        </p:sp>
        <p:sp>
          <p:nvSpPr>
            <p:cNvPr id="364570" name="Text Box 18"/>
            <p:cNvSpPr txBox="1">
              <a:spLocks noChangeArrowheads="1"/>
            </p:cNvSpPr>
            <p:nvPr/>
          </p:nvSpPr>
          <p:spPr bwMode="auto">
            <a:xfrm>
              <a:off x="797" y="763"/>
              <a:ext cx="1043" cy="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zh-CN" sz="2400" b="1" i="0" u="none" strike="noStrike" kern="1200" cap="none" spc="0" normalizeH="0" baseline="0" noProof="0">
                  <a:ln>
                    <a:noFill/>
                  </a:ln>
                  <a:solidFill>
                    <a:srgbClr val="FFFFFF"/>
                  </a:solidFill>
                  <a:effectLst/>
                  <a:uLnTx/>
                  <a:uFillTx/>
                  <a:latin typeface="Calibri" pitchFamily="34" charset="0"/>
                  <a:ea typeface="宋体" pitchFamily="2" charset="-122"/>
                  <a:cs typeface="+mn-cs"/>
                </a:rPr>
                <a:t>Sb</a:t>
              </a:r>
              <a:r>
                <a:rPr kumimoji="0" lang="en-US" altLang="zh-CN" sz="2400" b="1" i="0" u="none" strike="noStrike" kern="1200" cap="none" spc="0" normalizeH="0" baseline="-25000" noProof="0">
                  <a:ln>
                    <a:noFill/>
                  </a:ln>
                  <a:solidFill>
                    <a:srgbClr val="FFFFFF"/>
                  </a:solidFill>
                  <a:effectLst/>
                  <a:uLnTx/>
                  <a:uFillTx/>
                  <a:latin typeface="Calibri" pitchFamily="34" charset="0"/>
                  <a:ea typeface="宋体" pitchFamily="2" charset="-122"/>
                  <a:cs typeface="+mn-cs"/>
                </a:rPr>
                <a:t>2</a:t>
              </a:r>
              <a:r>
                <a:rPr kumimoji="0" lang="en-US" altLang="zh-CN" sz="2400" b="1" i="0" u="none" strike="noStrike" kern="1200" cap="none" spc="0" normalizeH="0" baseline="0" noProof="0">
                  <a:ln>
                    <a:noFill/>
                  </a:ln>
                  <a:solidFill>
                    <a:srgbClr val="FFFFFF"/>
                  </a:solidFill>
                  <a:effectLst/>
                  <a:uLnTx/>
                  <a:uFillTx/>
                  <a:latin typeface="Calibri" pitchFamily="34" charset="0"/>
                  <a:ea typeface="宋体" pitchFamily="2" charset="-122"/>
                  <a:cs typeface="+mn-cs"/>
                </a:rPr>
                <a:t>Te</a:t>
              </a:r>
              <a:r>
                <a:rPr kumimoji="0" lang="en-US" altLang="zh-CN" sz="2400" b="1" i="0" u="none" strike="noStrike" kern="1200" cap="none" spc="0" normalizeH="0" baseline="-25000" noProof="0">
                  <a:ln>
                    <a:noFill/>
                  </a:ln>
                  <a:solidFill>
                    <a:srgbClr val="FFFFFF"/>
                  </a:solidFill>
                  <a:effectLst/>
                  <a:uLnTx/>
                  <a:uFillTx/>
                  <a:latin typeface="Calibri" pitchFamily="34" charset="0"/>
                  <a:ea typeface="宋体" pitchFamily="2" charset="-122"/>
                  <a:cs typeface="+mn-cs"/>
                </a:rPr>
                <a:t>3</a:t>
              </a:r>
            </a:p>
          </p:txBody>
        </p:sp>
      </p:grpSp>
      <p:grpSp>
        <p:nvGrpSpPr>
          <p:cNvPr id="364550" name="Group 27"/>
          <p:cNvGrpSpPr>
            <a:grpSpLocks/>
          </p:cNvGrpSpPr>
          <p:nvPr/>
        </p:nvGrpSpPr>
        <p:grpSpPr bwMode="auto">
          <a:xfrm>
            <a:off x="4140200" y="1495772"/>
            <a:ext cx="3033713" cy="2046288"/>
            <a:chOff x="2880" y="755"/>
            <a:chExt cx="2086" cy="1418"/>
          </a:xfrm>
        </p:grpSpPr>
        <p:pic>
          <p:nvPicPr>
            <p:cNvPr id="364565"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80" y="755"/>
              <a:ext cx="2086" cy="1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4566" name="Rectangle 20"/>
            <p:cNvSpPr>
              <a:spLocks noChangeArrowheads="1"/>
            </p:cNvSpPr>
            <p:nvPr/>
          </p:nvSpPr>
          <p:spPr bwMode="auto">
            <a:xfrm>
              <a:off x="3243" y="811"/>
              <a:ext cx="272" cy="170"/>
            </a:xfrm>
            <a:prstGeom prst="rect">
              <a:avLst/>
            </a:prstGeom>
            <a:solidFill>
              <a:srgbClr val="2D0A5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1" i="0" u="none" strike="noStrike" kern="1200" cap="none" spc="0" normalizeH="0" baseline="0" noProof="0">
                <a:ln>
                  <a:noFill/>
                </a:ln>
                <a:solidFill>
                  <a:srgbClr val="000000"/>
                </a:solidFill>
                <a:effectLst/>
                <a:uLnTx/>
                <a:uFillTx/>
                <a:latin typeface="Arial"/>
                <a:ea typeface="宋体"/>
                <a:cs typeface="+mn-cs"/>
              </a:endParaRPr>
            </a:p>
          </p:txBody>
        </p:sp>
        <p:sp>
          <p:nvSpPr>
            <p:cNvPr id="364567" name="Text Box 21"/>
            <p:cNvSpPr txBox="1">
              <a:spLocks noChangeArrowheads="1"/>
            </p:cNvSpPr>
            <p:nvPr/>
          </p:nvSpPr>
          <p:spPr bwMode="auto">
            <a:xfrm>
              <a:off x="3189" y="757"/>
              <a:ext cx="1043" cy="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zh-CN" sz="2400" b="1" i="0" u="none" strike="noStrike" kern="1200" cap="none" spc="0" normalizeH="0" baseline="0" noProof="0">
                  <a:ln>
                    <a:noFill/>
                  </a:ln>
                  <a:solidFill>
                    <a:srgbClr val="FFFFFF"/>
                  </a:solidFill>
                  <a:effectLst/>
                  <a:uLnTx/>
                  <a:uFillTx/>
                  <a:latin typeface="Calibri" pitchFamily="34" charset="0"/>
                  <a:ea typeface="宋体" pitchFamily="2" charset="-122"/>
                  <a:cs typeface="+mn-cs"/>
                </a:rPr>
                <a:t>Bi</a:t>
              </a:r>
              <a:r>
                <a:rPr kumimoji="0" lang="en-US" altLang="zh-CN" sz="2400" b="1" i="0" u="none" strike="noStrike" kern="1200" cap="none" spc="0" normalizeH="0" baseline="-25000" noProof="0">
                  <a:ln>
                    <a:noFill/>
                  </a:ln>
                  <a:solidFill>
                    <a:srgbClr val="FFFFFF"/>
                  </a:solidFill>
                  <a:effectLst/>
                  <a:uLnTx/>
                  <a:uFillTx/>
                  <a:latin typeface="Calibri" pitchFamily="34" charset="0"/>
                  <a:ea typeface="宋体" pitchFamily="2" charset="-122"/>
                  <a:cs typeface="+mn-cs"/>
                </a:rPr>
                <a:t>2</a:t>
              </a:r>
              <a:r>
                <a:rPr kumimoji="0" lang="en-US" altLang="zh-CN" sz="2400" b="1" i="0" u="none" strike="noStrike" kern="1200" cap="none" spc="0" normalizeH="0" baseline="0" noProof="0">
                  <a:ln>
                    <a:noFill/>
                  </a:ln>
                  <a:solidFill>
                    <a:srgbClr val="FFFFFF"/>
                  </a:solidFill>
                  <a:effectLst/>
                  <a:uLnTx/>
                  <a:uFillTx/>
                  <a:latin typeface="Calibri" pitchFamily="34" charset="0"/>
                  <a:ea typeface="宋体" pitchFamily="2" charset="-122"/>
                  <a:cs typeface="+mn-cs"/>
                </a:rPr>
                <a:t>Te</a:t>
              </a:r>
              <a:r>
                <a:rPr kumimoji="0" lang="en-US" altLang="zh-CN" sz="2400" b="1" i="0" u="none" strike="noStrike" kern="1200" cap="none" spc="0" normalizeH="0" baseline="-25000" noProof="0">
                  <a:ln>
                    <a:noFill/>
                  </a:ln>
                  <a:solidFill>
                    <a:srgbClr val="FFFFFF"/>
                  </a:solidFill>
                  <a:effectLst/>
                  <a:uLnTx/>
                  <a:uFillTx/>
                  <a:latin typeface="Calibri" pitchFamily="34" charset="0"/>
                  <a:ea typeface="宋体" pitchFamily="2" charset="-122"/>
                  <a:cs typeface="+mn-cs"/>
                </a:rPr>
                <a:t>3</a:t>
              </a:r>
            </a:p>
          </p:txBody>
        </p:sp>
      </p:grpSp>
      <p:grpSp>
        <p:nvGrpSpPr>
          <p:cNvPr id="364551" name="Group 26"/>
          <p:cNvGrpSpPr>
            <a:grpSpLocks/>
          </p:cNvGrpSpPr>
          <p:nvPr/>
        </p:nvGrpSpPr>
        <p:grpSpPr bwMode="auto">
          <a:xfrm>
            <a:off x="4140200" y="3583335"/>
            <a:ext cx="3032125" cy="2117725"/>
            <a:chOff x="2881" y="2251"/>
            <a:chExt cx="2086" cy="1388"/>
          </a:xfrm>
        </p:grpSpPr>
        <p:pic>
          <p:nvPicPr>
            <p:cNvPr id="364562" name="Picture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81" y="2251"/>
              <a:ext cx="2086" cy="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4563" name="Rectangle 22"/>
            <p:cNvSpPr>
              <a:spLocks noChangeArrowheads="1"/>
            </p:cNvSpPr>
            <p:nvPr/>
          </p:nvSpPr>
          <p:spPr bwMode="auto">
            <a:xfrm>
              <a:off x="3243" y="2341"/>
              <a:ext cx="272" cy="170"/>
            </a:xfrm>
            <a:prstGeom prst="rect">
              <a:avLst/>
            </a:prstGeom>
            <a:solidFill>
              <a:srgbClr val="4D19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1" i="0" u="none" strike="noStrike" kern="1200" cap="none" spc="0" normalizeH="0" baseline="0" noProof="0">
                <a:ln>
                  <a:noFill/>
                </a:ln>
                <a:solidFill>
                  <a:srgbClr val="000000"/>
                </a:solidFill>
                <a:effectLst/>
                <a:uLnTx/>
                <a:uFillTx/>
                <a:latin typeface="Arial"/>
                <a:ea typeface="宋体"/>
                <a:cs typeface="+mn-cs"/>
              </a:endParaRPr>
            </a:p>
          </p:txBody>
        </p:sp>
        <p:sp>
          <p:nvSpPr>
            <p:cNvPr id="364564" name="Text Box 23"/>
            <p:cNvSpPr txBox="1">
              <a:spLocks noChangeArrowheads="1"/>
            </p:cNvSpPr>
            <p:nvPr/>
          </p:nvSpPr>
          <p:spPr bwMode="auto">
            <a:xfrm>
              <a:off x="3174" y="2275"/>
              <a:ext cx="1043" cy="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zh-CN" sz="2400" b="1" i="0" u="none" strike="noStrike" kern="1200" cap="none" spc="0" normalizeH="0" baseline="0" noProof="0">
                  <a:ln>
                    <a:noFill/>
                  </a:ln>
                  <a:solidFill>
                    <a:srgbClr val="FFFFFF"/>
                  </a:solidFill>
                  <a:effectLst/>
                  <a:uLnTx/>
                  <a:uFillTx/>
                  <a:latin typeface="Calibri" pitchFamily="34" charset="0"/>
                  <a:ea typeface="宋体" pitchFamily="2" charset="-122"/>
                  <a:cs typeface="+mn-cs"/>
                </a:rPr>
                <a:t>Bi</a:t>
              </a:r>
              <a:r>
                <a:rPr kumimoji="0" lang="en-US" altLang="zh-CN" sz="2400" b="1" i="0" u="none" strike="noStrike" kern="1200" cap="none" spc="0" normalizeH="0" baseline="-25000" noProof="0">
                  <a:ln>
                    <a:noFill/>
                  </a:ln>
                  <a:solidFill>
                    <a:srgbClr val="FFFFFF"/>
                  </a:solidFill>
                  <a:effectLst/>
                  <a:uLnTx/>
                  <a:uFillTx/>
                  <a:latin typeface="Calibri" pitchFamily="34" charset="0"/>
                  <a:ea typeface="宋体" pitchFamily="2" charset="-122"/>
                  <a:cs typeface="+mn-cs"/>
                </a:rPr>
                <a:t>2</a:t>
              </a:r>
              <a:r>
                <a:rPr kumimoji="0" lang="en-US" altLang="zh-CN" sz="2400" b="1" i="0" u="none" strike="noStrike" kern="1200" cap="none" spc="0" normalizeH="0" baseline="0" noProof="0">
                  <a:ln>
                    <a:noFill/>
                  </a:ln>
                  <a:solidFill>
                    <a:srgbClr val="FFFFFF"/>
                  </a:solidFill>
                  <a:effectLst/>
                  <a:uLnTx/>
                  <a:uFillTx/>
                  <a:latin typeface="Calibri" pitchFamily="34" charset="0"/>
                  <a:ea typeface="宋体" pitchFamily="2" charset="-122"/>
                  <a:cs typeface="+mn-cs"/>
                </a:rPr>
                <a:t>Se</a:t>
              </a:r>
              <a:r>
                <a:rPr kumimoji="0" lang="en-US" altLang="zh-CN" sz="2400" b="1" i="0" u="none" strike="noStrike" kern="1200" cap="none" spc="0" normalizeH="0" baseline="-25000" noProof="0">
                  <a:ln>
                    <a:noFill/>
                  </a:ln>
                  <a:solidFill>
                    <a:srgbClr val="FFFFFF"/>
                  </a:solidFill>
                  <a:effectLst/>
                  <a:uLnTx/>
                  <a:uFillTx/>
                  <a:latin typeface="Calibri" pitchFamily="34" charset="0"/>
                  <a:ea typeface="宋体" pitchFamily="2" charset="-122"/>
                  <a:cs typeface="+mn-cs"/>
                </a:rPr>
                <a:t>3</a:t>
              </a:r>
            </a:p>
          </p:txBody>
        </p:sp>
      </p:grpSp>
      <p:grpSp>
        <p:nvGrpSpPr>
          <p:cNvPr id="364552" name="Group 25"/>
          <p:cNvGrpSpPr>
            <a:grpSpLocks/>
          </p:cNvGrpSpPr>
          <p:nvPr/>
        </p:nvGrpSpPr>
        <p:grpSpPr bwMode="auto">
          <a:xfrm>
            <a:off x="828675" y="3410297"/>
            <a:ext cx="2744788" cy="2466975"/>
            <a:chOff x="591" y="2205"/>
            <a:chExt cx="1951" cy="1740"/>
          </a:xfrm>
        </p:grpSpPr>
        <p:pic>
          <p:nvPicPr>
            <p:cNvPr id="364560" name="Picture 1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1" y="2205"/>
              <a:ext cx="1951" cy="1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4561" name="Text Box 24"/>
            <p:cNvSpPr txBox="1">
              <a:spLocks noChangeArrowheads="1"/>
            </p:cNvSpPr>
            <p:nvPr/>
          </p:nvSpPr>
          <p:spPr bwMode="auto">
            <a:xfrm>
              <a:off x="812" y="3097"/>
              <a:ext cx="1043" cy="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zh-CN" sz="2400" b="1" i="0" u="none" strike="noStrike" kern="1200" cap="none" spc="0" normalizeH="0" baseline="0" noProof="0">
                  <a:ln>
                    <a:noFill/>
                  </a:ln>
                  <a:solidFill>
                    <a:srgbClr val="000000"/>
                  </a:solidFill>
                  <a:effectLst/>
                  <a:uLnTx/>
                  <a:uFillTx/>
                  <a:latin typeface="Calibri" pitchFamily="34" charset="0"/>
                  <a:ea typeface="宋体" pitchFamily="2" charset="-122"/>
                  <a:cs typeface="+mn-cs"/>
                </a:rPr>
                <a:t>Bi</a:t>
              </a:r>
              <a:r>
                <a:rPr kumimoji="0" lang="en-US" altLang="zh-CN" sz="2400" b="1" i="0" u="none" strike="noStrike" kern="1200" cap="none" spc="0" normalizeH="0" baseline="-25000" noProof="0">
                  <a:ln>
                    <a:noFill/>
                  </a:ln>
                  <a:solidFill>
                    <a:srgbClr val="000000"/>
                  </a:solidFill>
                  <a:effectLst/>
                  <a:uLnTx/>
                  <a:uFillTx/>
                  <a:latin typeface="Calibri" pitchFamily="34" charset="0"/>
                  <a:ea typeface="宋体" pitchFamily="2" charset="-122"/>
                  <a:cs typeface="+mn-cs"/>
                </a:rPr>
                <a:t>2</a:t>
              </a:r>
              <a:r>
                <a:rPr kumimoji="0" lang="en-US" altLang="zh-CN" sz="2400" b="1" i="0" u="none" strike="noStrike" kern="1200" cap="none" spc="0" normalizeH="0" baseline="0" noProof="0">
                  <a:ln>
                    <a:noFill/>
                  </a:ln>
                  <a:solidFill>
                    <a:srgbClr val="000000"/>
                  </a:solidFill>
                  <a:effectLst/>
                  <a:uLnTx/>
                  <a:uFillTx/>
                  <a:latin typeface="Calibri" pitchFamily="34" charset="0"/>
                  <a:ea typeface="宋体" pitchFamily="2" charset="-122"/>
                  <a:cs typeface="+mn-cs"/>
                </a:rPr>
                <a:t>Se</a:t>
              </a:r>
              <a:r>
                <a:rPr kumimoji="0" lang="en-US" altLang="zh-CN" sz="2400" b="1" i="0" u="none" strike="noStrike" kern="1200" cap="none" spc="0" normalizeH="0" baseline="-25000" noProof="0">
                  <a:ln>
                    <a:noFill/>
                  </a:ln>
                  <a:solidFill>
                    <a:srgbClr val="000000"/>
                  </a:solidFill>
                  <a:effectLst/>
                  <a:uLnTx/>
                  <a:uFillTx/>
                  <a:latin typeface="Calibri" pitchFamily="34" charset="0"/>
                  <a:ea typeface="宋体" pitchFamily="2" charset="-122"/>
                  <a:cs typeface="+mn-cs"/>
                </a:rPr>
                <a:t>3</a:t>
              </a:r>
            </a:p>
          </p:txBody>
        </p:sp>
      </p:grpSp>
      <p:sp>
        <p:nvSpPr>
          <p:cNvPr id="364553" name="Rectangle 29"/>
          <p:cNvSpPr>
            <a:spLocks noChangeArrowheads="1"/>
          </p:cNvSpPr>
          <p:nvPr/>
        </p:nvSpPr>
        <p:spPr bwMode="auto">
          <a:xfrm>
            <a:off x="41712" y="262389"/>
            <a:ext cx="929401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smtClean="0">
                <a:ln>
                  <a:noFill/>
                </a:ln>
                <a:solidFill>
                  <a:srgbClr val="0000FF"/>
                </a:solidFill>
                <a:effectLst/>
                <a:uLnTx/>
                <a:uFillTx/>
                <a:latin typeface="Calibri" pitchFamily="34" charset="0"/>
                <a:ea typeface="宋体"/>
                <a:cs typeface="+mn-cs"/>
              </a:rPr>
              <a:t>3D Topological Insulators: </a:t>
            </a:r>
            <a:r>
              <a:rPr kumimoji="0" lang="en-US" altLang="zh-CN" sz="3600" b="1" i="0" u="none" strike="noStrike" kern="1200" cap="none" spc="0" normalizeH="0" baseline="0" noProof="0" dirty="0">
                <a:ln>
                  <a:noFill/>
                </a:ln>
                <a:solidFill>
                  <a:srgbClr val="0000FF"/>
                </a:solidFill>
                <a:effectLst/>
                <a:uLnTx/>
                <a:uFillTx/>
                <a:latin typeface="Calibri" pitchFamily="34" charset="0"/>
                <a:ea typeface="宋体"/>
                <a:cs typeface="+mn-cs"/>
              </a:rPr>
              <a:t>Bi</a:t>
            </a:r>
            <a:r>
              <a:rPr kumimoji="0" lang="en-US" altLang="zh-CN" sz="3600" b="1" i="0" u="none" strike="noStrike" kern="1200" cap="none" spc="0" normalizeH="0" baseline="-25000" noProof="0" dirty="0">
                <a:ln>
                  <a:noFill/>
                </a:ln>
                <a:solidFill>
                  <a:srgbClr val="0000FF"/>
                </a:solidFill>
                <a:effectLst/>
                <a:uLnTx/>
                <a:uFillTx/>
                <a:latin typeface="Calibri" pitchFamily="34" charset="0"/>
                <a:ea typeface="宋体"/>
                <a:cs typeface="+mn-cs"/>
              </a:rPr>
              <a:t>2</a:t>
            </a:r>
            <a:r>
              <a:rPr kumimoji="0" lang="en-US" altLang="zh-CN" sz="3600" b="1" i="0" u="none" strike="noStrike" kern="1200" cap="none" spc="0" normalizeH="0" baseline="0" noProof="0" dirty="0">
                <a:ln>
                  <a:noFill/>
                </a:ln>
                <a:solidFill>
                  <a:srgbClr val="0000FF"/>
                </a:solidFill>
                <a:effectLst/>
                <a:uLnTx/>
                <a:uFillTx/>
                <a:latin typeface="Calibri" pitchFamily="34" charset="0"/>
                <a:ea typeface="宋体"/>
                <a:cs typeface="+mn-cs"/>
              </a:rPr>
              <a:t>Se</a:t>
            </a:r>
            <a:r>
              <a:rPr kumimoji="0" lang="en-US" altLang="zh-CN" sz="3600" b="1" i="0" u="none" strike="noStrike" kern="1200" cap="none" spc="0" normalizeH="0" baseline="-25000" noProof="0" dirty="0">
                <a:ln>
                  <a:noFill/>
                </a:ln>
                <a:solidFill>
                  <a:srgbClr val="0000FF"/>
                </a:solidFill>
                <a:effectLst/>
                <a:uLnTx/>
                <a:uFillTx/>
                <a:latin typeface="Calibri" pitchFamily="34" charset="0"/>
                <a:ea typeface="宋体"/>
                <a:cs typeface="+mn-cs"/>
              </a:rPr>
              <a:t>3</a:t>
            </a:r>
            <a:r>
              <a:rPr kumimoji="0" lang="en-US" altLang="zh-CN" sz="3600" b="1" i="0" u="none" strike="noStrike" kern="1200" cap="none" spc="0" normalizeH="0" baseline="0" noProof="0" dirty="0">
                <a:ln>
                  <a:noFill/>
                </a:ln>
                <a:solidFill>
                  <a:srgbClr val="0000FF"/>
                </a:solidFill>
                <a:effectLst/>
                <a:uLnTx/>
                <a:uFillTx/>
                <a:latin typeface="Calibri" pitchFamily="34" charset="0"/>
                <a:ea typeface="宋体"/>
                <a:cs typeface="+mn-cs"/>
              </a:rPr>
              <a:t>, Bi</a:t>
            </a:r>
            <a:r>
              <a:rPr kumimoji="0" lang="en-US" altLang="zh-CN" sz="3600" b="1" i="0" u="none" strike="noStrike" kern="1200" cap="none" spc="0" normalizeH="0" baseline="-25000" noProof="0" dirty="0">
                <a:ln>
                  <a:noFill/>
                </a:ln>
                <a:solidFill>
                  <a:srgbClr val="0000FF"/>
                </a:solidFill>
                <a:effectLst/>
                <a:uLnTx/>
                <a:uFillTx/>
                <a:latin typeface="Calibri" pitchFamily="34" charset="0"/>
                <a:ea typeface="宋体"/>
                <a:cs typeface="+mn-cs"/>
              </a:rPr>
              <a:t>2</a:t>
            </a:r>
            <a:r>
              <a:rPr kumimoji="0" lang="en-US" altLang="zh-CN" sz="3600" b="1" i="0" u="none" strike="noStrike" kern="1200" cap="none" spc="0" normalizeH="0" baseline="0" noProof="0" dirty="0">
                <a:ln>
                  <a:noFill/>
                </a:ln>
                <a:solidFill>
                  <a:srgbClr val="0000FF"/>
                </a:solidFill>
                <a:effectLst/>
                <a:uLnTx/>
                <a:uFillTx/>
                <a:latin typeface="Calibri" pitchFamily="34" charset="0"/>
                <a:ea typeface="宋体"/>
                <a:cs typeface="+mn-cs"/>
              </a:rPr>
              <a:t>Te</a:t>
            </a:r>
            <a:r>
              <a:rPr kumimoji="0" lang="en-US" altLang="zh-CN" sz="3600" b="1" i="0" u="none" strike="noStrike" kern="1200" cap="none" spc="0" normalizeH="0" baseline="-25000" noProof="0" dirty="0">
                <a:ln>
                  <a:noFill/>
                </a:ln>
                <a:solidFill>
                  <a:srgbClr val="0000FF"/>
                </a:solidFill>
                <a:effectLst/>
                <a:uLnTx/>
                <a:uFillTx/>
                <a:latin typeface="Calibri" pitchFamily="34" charset="0"/>
                <a:ea typeface="宋体"/>
                <a:cs typeface="+mn-cs"/>
              </a:rPr>
              <a:t>3</a:t>
            </a:r>
            <a:r>
              <a:rPr kumimoji="0" lang="en-US" altLang="zh-CN" sz="3600" b="1" i="0" u="none" strike="noStrike" kern="1200" cap="none" spc="0" normalizeH="0" baseline="0" noProof="0" dirty="0">
                <a:ln>
                  <a:noFill/>
                </a:ln>
                <a:solidFill>
                  <a:srgbClr val="0000FF"/>
                </a:solidFill>
                <a:effectLst/>
                <a:uLnTx/>
                <a:uFillTx/>
                <a:latin typeface="Calibri" pitchFamily="34" charset="0"/>
                <a:ea typeface="宋体"/>
                <a:cs typeface="+mn-cs"/>
              </a:rPr>
              <a:t>,</a:t>
            </a:r>
            <a:r>
              <a:rPr kumimoji="0" lang="en-US" altLang="zh-CN" sz="3600" b="1" i="0" u="none" strike="noStrike" kern="1200" cap="none" spc="0" normalizeH="0" baseline="-25000" noProof="0" dirty="0">
                <a:ln>
                  <a:noFill/>
                </a:ln>
                <a:solidFill>
                  <a:srgbClr val="0000FF"/>
                </a:solidFill>
                <a:effectLst/>
                <a:uLnTx/>
                <a:uFillTx/>
                <a:latin typeface="Calibri" pitchFamily="34" charset="0"/>
                <a:ea typeface="宋体"/>
                <a:cs typeface="+mn-cs"/>
              </a:rPr>
              <a:t> </a:t>
            </a:r>
            <a:r>
              <a:rPr kumimoji="0" lang="en-US" altLang="zh-CN" sz="3600" b="1" i="0" u="none" strike="noStrike" kern="1200" cap="none" spc="0" normalizeH="0" baseline="0" noProof="0" dirty="0">
                <a:ln>
                  <a:noFill/>
                </a:ln>
                <a:solidFill>
                  <a:srgbClr val="0000FF"/>
                </a:solidFill>
                <a:effectLst/>
                <a:uLnTx/>
                <a:uFillTx/>
                <a:latin typeface="Calibri" pitchFamily="34" charset="0"/>
                <a:ea typeface="宋体"/>
                <a:cs typeface="+mn-cs"/>
              </a:rPr>
              <a:t>Sb</a:t>
            </a:r>
            <a:r>
              <a:rPr kumimoji="0" lang="en-US" altLang="zh-CN" sz="3600" b="1" i="0" u="none" strike="noStrike" kern="1200" cap="none" spc="0" normalizeH="0" baseline="-25000" noProof="0" dirty="0">
                <a:ln>
                  <a:noFill/>
                </a:ln>
                <a:solidFill>
                  <a:srgbClr val="0000FF"/>
                </a:solidFill>
                <a:effectLst/>
                <a:uLnTx/>
                <a:uFillTx/>
                <a:latin typeface="Calibri" pitchFamily="34" charset="0"/>
                <a:ea typeface="宋体"/>
                <a:cs typeface="+mn-cs"/>
              </a:rPr>
              <a:t>2</a:t>
            </a:r>
            <a:r>
              <a:rPr kumimoji="0" lang="en-US" altLang="zh-CN" sz="3600" b="1" i="0" u="none" strike="noStrike" kern="1200" cap="none" spc="0" normalizeH="0" baseline="0" noProof="0" dirty="0">
                <a:ln>
                  <a:noFill/>
                </a:ln>
                <a:solidFill>
                  <a:srgbClr val="0000FF"/>
                </a:solidFill>
                <a:effectLst/>
                <a:uLnTx/>
                <a:uFillTx/>
                <a:latin typeface="Calibri" pitchFamily="34" charset="0"/>
                <a:ea typeface="宋体"/>
                <a:cs typeface="+mn-cs"/>
              </a:rPr>
              <a:t>Te</a:t>
            </a:r>
            <a:r>
              <a:rPr kumimoji="0" lang="en-US" altLang="zh-CN" sz="3600" b="1" i="0" u="none" strike="noStrike" kern="1200" cap="none" spc="0" normalizeH="0" baseline="-25000" noProof="0" dirty="0">
                <a:ln>
                  <a:noFill/>
                </a:ln>
                <a:solidFill>
                  <a:srgbClr val="0000FF"/>
                </a:solidFill>
                <a:effectLst/>
                <a:uLnTx/>
                <a:uFillTx/>
                <a:latin typeface="Calibri" pitchFamily="34" charset="0"/>
                <a:ea typeface="宋体"/>
                <a:cs typeface="+mn-cs"/>
              </a:rPr>
              <a:t>3</a:t>
            </a:r>
          </a:p>
        </p:txBody>
      </p:sp>
      <p:sp>
        <p:nvSpPr>
          <p:cNvPr id="364556" name="TextBox 1"/>
          <p:cNvSpPr txBox="1">
            <a:spLocks noChangeArrowheads="1"/>
          </p:cNvSpPr>
          <p:nvPr/>
        </p:nvSpPr>
        <p:spPr bwMode="auto">
          <a:xfrm>
            <a:off x="4824413" y="4359622"/>
            <a:ext cx="12160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1800" b="1" i="0" u="none" strike="noStrike" kern="1200" cap="none" spc="0" normalizeH="0" baseline="0" noProof="0">
                <a:ln>
                  <a:noFill/>
                </a:ln>
                <a:solidFill>
                  <a:srgbClr val="FFFFFF"/>
                </a:solidFill>
                <a:effectLst/>
                <a:uLnTx/>
                <a:uFillTx/>
                <a:latin typeface="Arial Narrow" pitchFamily="34" charset="0"/>
                <a:ea typeface="宋体" pitchFamily="2" charset="-122"/>
                <a:cs typeface="+mn-cs"/>
              </a:rPr>
              <a:t>300 meV</a:t>
            </a:r>
            <a:endParaRPr kumimoji="0" lang="zh-CN" altLang="en-US" sz="1800" b="1" i="0" u="none" strike="noStrike" kern="1200" cap="none" spc="0" normalizeH="0" baseline="0" noProof="0">
              <a:ln>
                <a:noFill/>
              </a:ln>
              <a:solidFill>
                <a:srgbClr val="FFFFFF"/>
              </a:solidFill>
              <a:effectLst/>
              <a:uLnTx/>
              <a:uFillTx/>
              <a:latin typeface="Arial Narrow" pitchFamily="34" charset="0"/>
              <a:ea typeface="宋体" pitchFamily="2" charset="-122"/>
              <a:cs typeface="+mn-cs"/>
            </a:endParaRPr>
          </a:p>
        </p:txBody>
      </p:sp>
      <p:pic>
        <p:nvPicPr>
          <p:cNvPr id="364557" name="Picture 10" descr="bismuth_telluride_crystal"/>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80288" y="1667222"/>
            <a:ext cx="1309687" cy="3817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4558" name="TextBox 1"/>
          <p:cNvSpPr txBox="1">
            <a:spLocks noChangeArrowheads="1"/>
          </p:cNvSpPr>
          <p:nvPr/>
        </p:nvSpPr>
        <p:spPr bwMode="auto">
          <a:xfrm>
            <a:off x="8601075" y="2399060"/>
            <a:ext cx="5429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000" b="1" i="0" u="none" strike="noStrike" kern="1200" cap="none" spc="0" normalizeH="0" baseline="0" noProof="0">
                <a:ln>
                  <a:noFill/>
                </a:ln>
                <a:solidFill>
                  <a:srgbClr val="000000"/>
                </a:solidFill>
                <a:effectLst/>
                <a:uLnTx/>
                <a:uFillTx/>
                <a:latin typeface="Arial" pitchFamily="34" charset="0"/>
                <a:ea typeface="宋体" pitchFamily="2" charset="-122"/>
                <a:cs typeface="+mn-cs"/>
              </a:rPr>
              <a:t>Se</a:t>
            </a:r>
            <a:endParaRPr kumimoji="0" lang="zh-CN" altLang="en-US" sz="2000" b="1"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364559" name="TextBox 25"/>
          <p:cNvSpPr txBox="1">
            <a:spLocks noChangeArrowheads="1"/>
          </p:cNvSpPr>
          <p:nvPr/>
        </p:nvSpPr>
        <p:spPr bwMode="auto">
          <a:xfrm>
            <a:off x="8570913" y="2878485"/>
            <a:ext cx="5762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000" b="1" i="0" u="none" strike="noStrike" kern="1200" cap="none" spc="0" normalizeH="0" baseline="0" noProof="0">
                <a:ln>
                  <a:noFill/>
                </a:ln>
                <a:solidFill>
                  <a:srgbClr val="000000"/>
                </a:solidFill>
                <a:effectLst/>
                <a:uLnTx/>
                <a:uFillTx/>
                <a:latin typeface="Arial" pitchFamily="34" charset="0"/>
                <a:ea typeface="宋体" pitchFamily="2" charset="-122"/>
                <a:cs typeface="+mn-cs"/>
              </a:rPr>
              <a:t>Bi</a:t>
            </a:r>
            <a:endParaRPr kumimoji="0" lang="zh-CN" altLang="en-US" sz="2000" b="1"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Tree>
    <p:extLst>
      <p:ext uri="{BB962C8B-B14F-4D97-AF65-F5344CB8AC3E}">
        <p14:creationId xmlns:p14="http://schemas.microsoft.com/office/powerpoint/2010/main" val="603551692"/>
      </p:ext>
    </p:extLst>
  </p:cSld>
  <p:clrMapOvr>
    <a:masterClrMapping/>
  </p:clrMapOvr>
  <p:timing>
    <p:tnLst>
      <p:par>
        <p:cTn id="1" dur="indefinite" restart="never" nodeType="tmRoot"/>
      </p:par>
    </p:tnLst>
  </p:timing>
</p:sld>
</file>

<file path=ppt/theme/_rels/theme10.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19050">
          <a:solidFill>
            <a:srgbClr val="FFFFFF"/>
          </a:solidFill>
          <a:round/>
          <a:headEnd type="triangle" w="med" len="med"/>
          <a:tailEnd type="none" w="med" len="med"/>
        </a:ln>
      </a:spPr>
      <a:bodyPr/>
      <a:lstStyle>
        <a:defPPr>
          <a:defRPr/>
        </a:defPPr>
      </a:lstStyle>
    </a:sp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3_凤舞九天">
  <a:themeElements>
    <a:clrScheme name="穿越">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凤舞九天">
      <a:majorFont>
        <a:latin typeface="Footlight MT Light"/>
        <a:ea typeface=""/>
        <a:cs typeface=""/>
        <a:font script="Jpan" typeface="ＭＳ Ｐゴシック"/>
        <a:font script="Hang" typeface="맑은 고딕"/>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oudy Old Style"/>
        <a:ea typeface=""/>
        <a:cs typeface=""/>
        <a:font script="Jpan" typeface="ＭＳ Ｐ明朝"/>
        <a:font script="Hang" typeface="HY견명조"/>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市镇">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tint val="100000"/>
            <a:shade val="100000"/>
            <a:hueMod val="100000"/>
            <a:satMod val="100000"/>
          </a:schemeClr>
        </a:solidFill>
        <a:gradFill rotWithShape="1">
          <a:gsLst>
            <a:gs pos="0">
              <a:schemeClr val="phClr">
                <a:tint val="80000"/>
                <a:satMod val="400000"/>
              </a:schemeClr>
            </a:gs>
            <a:gs pos="25000">
              <a:schemeClr val="phClr">
                <a:tint val="83000"/>
                <a:satMod val="300000"/>
              </a:schemeClr>
            </a:gs>
            <a:gs pos="100000">
              <a:schemeClr val="phClr">
                <a:shade val="15000"/>
                <a:satMod val="300000"/>
              </a:schemeClr>
            </a:gs>
          </a:gsLst>
          <a:path path="circle">
            <a:fillToRect l="10000" t="180000" r="10000" b="50000"/>
          </a:path>
        </a:gradFill>
        <a:blipFill>
          <a:blip xmlns:r="http://schemas.openxmlformats.org/officeDocument/2006/relationships" r:embed="rId1">
            <a:duotone>
              <a:schemeClr val="phClr">
                <a:tint val="100000"/>
                <a:shade val="70000"/>
                <a:hueMod val="100000"/>
                <a:satMod val="100000"/>
              </a:schemeClr>
              <a:schemeClr val="phClr">
                <a:tint val="90000"/>
                <a:shade val="100000"/>
                <a:hueMod val="100000"/>
                <a:satMod val="100000"/>
              </a:schemeClr>
            </a:duotone>
          </a:blip>
          <a:tile tx="0" ty="0" sx="50000" sy="50000" flip="x" algn="tl"/>
        </a:blipFill>
      </a:bgFillStyleLst>
    </a:fmtScheme>
  </a:themeElements>
  <a:objectDefaults/>
  <a:extraClrSchemeLst/>
</a:theme>
</file>

<file path=ppt/theme/theme11.xml><?xml version="1.0" encoding="utf-8"?>
<a:theme xmlns:a="http://schemas.openxmlformats.org/drawingml/2006/main" name="1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19050">
          <a:solidFill>
            <a:srgbClr val="FFFFFF"/>
          </a:solidFill>
          <a:round/>
          <a:headEnd type="triangle" w="med" len="med"/>
          <a:tailEnd type="none" w="med" len="med"/>
        </a:ln>
      </a:spPr>
      <a:bodyPr/>
      <a:lstStyle>
        <a:defPPr>
          <a:defRPr/>
        </a:defPPr>
      </a:lstStyle>
    </a:sp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28_默认设计模板">
  <a:themeElements>
    <a:clrScheme name="28_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8_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8_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8_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8_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8_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8_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8_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8_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8_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8_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8_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8_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8_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15_默认设计模板">
  <a:themeElements>
    <a:clrScheme name="12_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2_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2_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2_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2_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2_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2_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2_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2_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2_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2_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2_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2_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2_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altLang="en-US" sz="2000" b="1" i="0" u="none" strike="noStrike" cap="none" normalizeH="0" baseline="0" smtClean="0">
            <a:ln>
              <a:noFill/>
            </a:ln>
            <a:solidFill>
              <a:schemeClr val="tx1"/>
            </a:solidFill>
            <a:effectLst/>
            <a:latin typeface="Arial Narrow"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altLang="en-US" sz="2000" b="1" i="0" u="none" strike="noStrike" cap="none" normalizeH="0" baseline="0" smtClean="0">
            <a:ln>
              <a:noFill/>
            </a:ln>
            <a:solidFill>
              <a:schemeClr val="tx1"/>
            </a:solidFill>
            <a:effectLst/>
            <a:latin typeface="Arial Narrow" pitchFamily="34" charset="0"/>
            <a:ea typeface="宋体" pitchFamily="2" charset="-122"/>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23_默认设计模板">
  <a:themeElements>
    <a:clrScheme name="19_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9_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altLang="en-US" sz="2000" b="1" i="0" u="none" strike="noStrike" cap="none" normalizeH="0" baseline="0" smtClean="0">
            <a:ln>
              <a:noFill/>
            </a:ln>
            <a:solidFill>
              <a:schemeClr val="tx1"/>
            </a:solidFill>
            <a:effectLst/>
            <a:latin typeface="Arial Narrow"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altLang="en-US" sz="2000" b="1" i="0" u="none" strike="noStrike" cap="none" normalizeH="0" baseline="0" smtClean="0">
            <a:ln>
              <a:noFill/>
            </a:ln>
            <a:solidFill>
              <a:schemeClr val="tx1"/>
            </a:solidFill>
            <a:effectLst/>
            <a:latin typeface="Arial Narrow" pitchFamily="34" charset="0"/>
            <a:ea typeface="宋体" pitchFamily="2" charset="-122"/>
          </a:defRPr>
        </a:defPPr>
      </a:lstStyle>
    </a:lnDef>
  </a:objectDefaults>
  <a:extraClrSchemeLst>
    <a:extraClrScheme>
      <a:clrScheme name="19_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9_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9_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9_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9_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9_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9_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9_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9_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9_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9_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9_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3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19050">
          <a:solidFill>
            <a:srgbClr val="FFFFFF"/>
          </a:solidFill>
          <a:round/>
          <a:headEnd type="triangle" w="med" len="med"/>
          <a:tailEnd type="none" w="med" len="med"/>
        </a:ln>
      </a:spPr>
      <a:bodyPr/>
      <a:lstStyle>
        <a:defPPr>
          <a:defRPr/>
        </a:defPPr>
      </a:lstStyle>
    </a:sp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7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20000"/>
          </a:spcBef>
          <a:spcAft>
            <a:spcPct val="0"/>
          </a:spcAft>
          <a:buClrTx/>
          <a:buSzTx/>
          <a:buFontTx/>
          <a:buChar char="•"/>
          <a:tabLst/>
          <a:defRPr kumimoji="0" lang="zh-CN" altLang="en-US" sz="3200" b="1"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20000"/>
          </a:spcBef>
          <a:spcAft>
            <a:spcPct val="0"/>
          </a:spcAft>
          <a:buClrTx/>
          <a:buSzTx/>
          <a:buFontTx/>
          <a:buChar char="•"/>
          <a:tabLst/>
          <a:defRPr kumimoji="0" lang="zh-CN" altLang="en-US" sz="3200" b="1"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1_默认设计模板">
  <a:themeElements>
    <a:clrScheme name="7_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7_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7_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7_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7_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7_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7_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7_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7_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7_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7_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7_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7_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7_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9_默认设计模板">
  <a:themeElements>
    <a:clrScheme name="4_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4_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altLang="en-US" sz="2000" b="1" i="0" u="none" strike="noStrike" cap="none" normalizeH="0" baseline="0" smtClean="0">
            <a:ln>
              <a:noFill/>
            </a:ln>
            <a:solidFill>
              <a:schemeClr val="tx1"/>
            </a:solidFill>
            <a:effectLst/>
            <a:latin typeface="Arial Narrow"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altLang="en-US" sz="2000" b="1" i="0" u="none" strike="noStrike" cap="none" normalizeH="0" baseline="0" smtClean="0">
            <a:ln>
              <a:noFill/>
            </a:ln>
            <a:solidFill>
              <a:schemeClr val="tx1"/>
            </a:solidFill>
            <a:effectLst/>
            <a:latin typeface="Arial Narrow" pitchFamily="34" charset="0"/>
            <a:ea typeface="宋体" pitchFamily="2" charset="-122"/>
          </a:defRPr>
        </a:defPPr>
      </a:lstStyle>
    </a:lnDef>
  </a:objectDefaults>
  <a:extraClrSchemeLst>
    <a:extraClrScheme>
      <a:clrScheme name="4_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_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4_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4_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4_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4_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4_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4_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4_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4_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4_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4_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altLang="en-US" sz="2000" b="1" i="0" u="none" strike="noStrike" cap="none" normalizeH="0" baseline="0" smtClean="0">
            <a:ln>
              <a:noFill/>
            </a:ln>
            <a:solidFill>
              <a:schemeClr val="tx1"/>
            </a:solidFill>
            <a:effectLst/>
            <a:latin typeface="Arial Narrow"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altLang="en-US" sz="2000" b="1" i="0" u="none" strike="noStrike" cap="none" normalizeH="0" baseline="0" smtClean="0">
            <a:ln>
              <a:noFill/>
            </a:ln>
            <a:solidFill>
              <a:schemeClr val="tx1"/>
            </a:solidFill>
            <a:effectLst/>
            <a:latin typeface="Arial Narrow" pitchFamily="34" charset="0"/>
            <a:ea typeface="宋体"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8_默认设计模板">
  <a:themeElements>
    <a:clrScheme name="10_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0_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altLang="en-US" sz="2000" b="1" i="0" u="none" strike="noStrike" cap="none" normalizeH="0" baseline="0" smtClean="0">
            <a:ln>
              <a:noFill/>
            </a:ln>
            <a:solidFill>
              <a:schemeClr val="tx1"/>
            </a:solidFill>
            <a:effectLst/>
            <a:latin typeface="Arial Narrow"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altLang="en-US" sz="2000" b="1" i="0" u="none" strike="noStrike" cap="none" normalizeH="0" baseline="0" smtClean="0">
            <a:ln>
              <a:noFill/>
            </a:ln>
            <a:solidFill>
              <a:schemeClr val="tx1"/>
            </a:solidFill>
            <a:effectLst/>
            <a:latin typeface="Arial Narrow" pitchFamily="34" charset="0"/>
            <a:ea typeface="宋体" pitchFamily="2" charset="-122"/>
          </a:defRPr>
        </a:defPPr>
      </a:lstStyle>
    </a:lnDef>
  </a:objectDefaults>
  <a:extraClrSchemeLst>
    <a:extraClrScheme>
      <a:clrScheme name="10_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0_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0_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0_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0_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0_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0_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0_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0_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0_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0_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0_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4_默认设计模板">
  <a:themeElements>
    <a:clrScheme name="14_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4_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altLang="en-US" sz="2000" b="1" i="0" u="none" strike="noStrike" cap="none" normalizeH="0" baseline="0" smtClean="0">
            <a:ln>
              <a:noFill/>
            </a:ln>
            <a:solidFill>
              <a:schemeClr val="tx1"/>
            </a:solidFill>
            <a:effectLst/>
            <a:latin typeface="Arial Narrow"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altLang="en-US" sz="2000" b="1" i="0" u="none" strike="noStrike" cap="none" normalizeH="0" baseline="0" smtClean="0">
            <a:ln>
              <a:noFill/>
            </a:ln>
            <a:solidFill>
              <a:schemeClr val="tx1"/>
            </a:solidFill>
            <a:effectLst/>
            <a:latin typeface="Arial Narrow" pitchFamily="34" charset="0"/>
            <a:ea typeface="宋体" pitchFamily="2" charset="-122"/>
          </a:defRPr>
        </a:defPPr>
      </a:lstStyle>
    </a:lnDef>
  </a:objectDefaults>
  <a:extraClrSchemeLst>
    <a:extraClrScheme>
      <a:clrScheme name="14_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4_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4_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4_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4_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4_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4_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4_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4_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4_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4_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4_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6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19050">
          <a:solidFill>
            <a:srgbClr val="FFFFFF"/>
          </a:solidFill>
          <a:round/>
          <a:headEnd type="triangle" w="med" len="med"/>
          <a:tailEnd type="none" w="med" len="med"/>
        </a:ln>
      </a:spPr>
      <a:bodyPr/>
      <a:lstStyle>
        <a:defPPr>
          <a:defRPr/>
        </a:defPPr>
      </a:lstStyle>
    </a:sp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7_默认设计模板">
  <a:themeElements>
    <a:clrScheme name="4_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4_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altLang="en-US" sz="2000" b="1" i="0" u="none" strike="noStrike" cap="none" normalizeH="0" baseline="0" smtClean="0">
            <a:ln>
              <a:noFill/>
            </a:ln>
            <a:solidFill>
              <a:schemeClr val="tx1"/>
            </a:solidFill>
            <a:effectLst/>
            <a:latin typeface="Arial Narrow"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altLang="en-US" sz="2000" b="1" i="0" u="none" strike="noStrike" cap="none" normalizeH="0" baseline="0" smtClean="0">
            <a:ln>
              <a:noFill/>
            </a:ln>
            <a:solidFill>
              <a:schemeClr val="tx1"/>
            </a:solidFill>
            <a:effectLst/>
            <a:latin typeface="Arial Narrow" pitchFamily="34" charset="0"/>
            <a:ea typeface="宋体" pitchFamily="2" charset="-122"/>
          </a:defRPr>
        </a:defPPr>
      </a:lstStyle>
    </a:lnDef>
  </a:objectDefaults>
  <a:extraClrSchemeLst>
    <a:extraClrScheme>
      <a:clrScheme name="4_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_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4_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4_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4_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4_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4_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4_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4_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4_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4_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4_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1998</TotalTime>
  <Words>3950</Words>
  <Application>Microsoft Office PowerPoint</Application>
  <PresentationFormat>全屏显示(4:3)</PresentationFormat>
  <Paragraphs>572</Paragraphs>
  <Slides>51</Slides>
  <Notes>37</Notes>
  <HiddenSlides>0</HiddenSlides>
  <MMClips>0</MMClips>
  <ScaleCrop>false</ScaleCrop>
  <HeadingPairs>
    <vt:vector size="8" baseType="variant">
      <vt:variant>
        <vt:lpstr>已用的字体</vt:lpstr>
      </vt:variant>
      <vt:variant>
        <vt:i4>21</vt:i4>
      </vt:variant>
      <vt:variant>
        <vt:lpstr>主题</vt:lpstr>
      </vt:variant>
      <vt:variant>
        <vt:i4>17</vt:i4>
      </vt:variant>
      <vt:variant>
        <vt:lpstr>嵌入 OLE 服务器</vt:lpstr>
      </vt:variant>
      <vt:variant>
        <vt:i4>2</vt:i4>
      </vt:variant>
      <vt:variant>
        <vt:lpstr>幻灯片标题</vt:lpstr>
      </vt:variant>
      <vt:variant>
        <vt:i4>51</vt:i4>
      </vt:variant>
    </vt:vector>
  </HeadingPairs>
  <TitlesOfParts>
    <vt:vector size="91" baseType="lpstr">
      <vt:lpstr>Gill Sans</vt:lpstr>
      <vt:lpstr>Meiryo</vt:lpstr>
      <vt:lpstr>MS PGothic</vt:lpstr>
      <vt:lpstr>黑体</vt:lpstr>
      <vt:lpstr>华文新魏</vt:lpstr>
      <vt:lpstr>华文中宋</vt:lpstr>
      <vt:lpstr>楷体</vt:lpstr>
      <vt:lpstr>宋体</vt:lpstr>
      <vt:lpstr>微软雅黑</vt:lpstr>
      <vt:lpstr>Arial</vt:lpstr>
      <vt:lpstr>Arial Narrow</vt:lpstr>
      <vt:lpstr>Calibri</vt:lpstr>
      <vt:lpstr>Cambria Math</vt:lpstr>
      <vt:lpstr>Ebrima</vt:lpstr>
      <vt:lpstr>Footlight MT Light</vt:lpstr>
      <vt:lpstr>Goudy Old Style</vt:lpstr>
      <vt:lpstr>Symbol</vt:lpstr>
      <vt:lpstr>Tahoma</vt:lpstr>
      <vt:lpstr>Times New Roman</vt:lpstr>
      <vt:lpstr>Wingdings</vt:lpstr>
      <vt:lpstr>Wingdings 2</vt:lpstr>
      <vt:lpstr>默认设计模板</vt:lpstr>
      <vt:lpstr>5_默认设计模板</vt:lpstr>
      <vt:lpstr>11_默认设计模板</vt:lpstr>
      <vt:lpstr>9_默认设计模板</vt:lpstr>
      <vt:lpstr>2_默认设计模板</vt:lpstr>
      <vt:lpstr>18_默认设计模板</vt:lpstr>
      <vt:lpstr>14_默认设计模板</vt:lpstr>
      <vt:lpstr>6_默认设计模板</vt:lpstr>
      <vt:lpstr>17_默认设计模板</vt:lpstr>
      <vt:lpstr>3_凤舞九天</vt:lpstr>
      <vt:lpstr>1_默认设计模板</vt:lpstr>
      <vt:lpstr>28_默认设计模板</vt:lpstr>
      <vt:lpstr>15_默认设计模板</vt:lpstr>
      <vt:lpstr>Blank Presentation</vt:lpstr>
      <vt:lpstr>23_默认设计模板</vt:lpstr>
      <vt:lpstr>3_默认设计模板</vt:lpstr>
      <vt:lpstr>7_默认设计模板</vt:lpstr>
      <vt:lpstr>Microsoft 公式 3.0</vt:lpstr>
      <vt:lpstr>Graph</vt:lpstr>
      <vt:lpstr>PowerPoint 演示文稿</vt:lpstr>
      <vt:lpstr>PowerPoint 演示文稿</vt:lpstr>
      <vt:lpstr>PowerPoint 演示文稿</vt:lpstr>
      <vt:lpstr>PowerPoint 演示文稿</vt:lpstr>
      <vt:lpstr>PowerPoint 演示文稿</vt:lpstr>
      <vt:lpstr>Ordinary versus Topological Insulators</vt:lpstr>
      <vt:lpstr>PowerPoint 演示文稿</vt:lpstr>
      <vt:lpstr>PowerPoint 演示文稿</vt:lpstr>
      <vt:lpstr>PowerPoint 演示文稿</vt:lpstr>
      <vt:lpstr>PowerPoint 演示文稿</vt:lpstr>
      <vt:lpstr>Topological Insulator Material</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Bi2Se3 Band Structure:  layer-by-layer </vt:lpstr>
      <vt:lpstr>PowerPoint 演示文稿</vt:lpstr>
      <vt:lpstr>PowerPoint 演示文稿</vt:lpstr>
      <vt:lpstr>PowerPoint 演示文稿</vt:lpstr>
      <vt:lpstr>Sb2Te3</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“Penta-layer” Cr-doped (Bi,Sb)2Te3</vt:lpstr>
      <vt:lpstr>PowerPoint 演示文稿</vt:lpstr>
      <vt:lpstr>Cr &amp; V co-doped (Bi,Sb)2Te3 films</vt:lpstr>
      <vt:lpstr>Full quantization  at 0.3 K</vt:lpstr>
      <vt:lpstr>PowerPoint 演示文稿</vt:lpstr>
      <vt:lpstr>PowerPoint 演示文稿</vt:lpstr>
      <vt:lpstr>Topological spin valve for QAH edge states </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XUE</dc:creator>
  <cp:lastModifiedBy>qikunxue</cp:lastModifiedBy>
  <cp:revision>411</cp:revision>
  <dcterms:created xsi:type="dcterms:W3CDTF">2015-05-10T15:18:47Z</dcterms:created>
  <dcterms:modified xsi:type="dcterms:W3CDTF">2018-01-09T11:32:17Z</dcterms:modified>
</cp:coreProperties>
</file>